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99" r:id="rId3"/>
    <p:sldId id="259" r:id="rId4"/>
    <p:sldId id="322" r:id="rId5"/>
    <p:sldId id="321" r:id="rId6"/>
    <p:sldId id="297" r:id="rId7"/>
    <p:sldId id="320" r:id="rId8"/>
    <p:sldId id="298" r:id="rId9"/>
    <p:sldId id="310" r:id="rId10"/>
    <p:sldId id="303" r:id="rId11"/>
    <p:sldId id="306" r:id="rId12"/>
    <p:sldId id="307" r:id="rId13"/>
    <p:sldId id="325" r:id="rId14"/>
    <p:sldId id="326" r:id="rId15"/>
    <p:sldId id="317" r:id="rId16"/>
    <p:sldId id="323" r:id="rId17"/>
    <p:sldId id="318" r:id="rId18"/>
    <p:sldId id="313" r:id="rId19"/>
    <p:sldId id="308" r:id="rId20"/>
  </p:sldIdLst>
  <p:sldSz cx="9144000" cy="5143500" type="screen16x9"/>
  <p:notesSz cx="6858000" cy="9144000"/>
  <p:embeddedFontLst>
    <p:embeddedFont>
      <p:font typeface="Barlow" panose="020B0600000101010101" charset="0"/>
      <p:regular r:id="rId22"/>
      <p:bold r:id="rId23"/>
      <p:italic r:id="rId24"/>
      <p:boldItalic r:id="rId25"/>
    </p:embeddedFont>
    <p:embeddedFont>
      <p:font typeface="Barlow Light" panose="020B0600000101010101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Y견고딕" panose="02030600000101010101" pitchFamily="18" charset="-127"/>
      <p:regular r:id="rId34"/>
    </p:embeddedFont>
    <p:embeddedFont>
      <p:font typeface="Raleway Thin" panose="020B0600000101010101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A2ACA4-DB57-4DAC-AF11-E8CE1BB7A546}" v="213" dt="2021-07-21T03:43:11.415"/>
  </p1510:revLst>
</p1510:revInfo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 HUIYUN" userId="f3a69f65f3836175" providerId="LiveId" clId="{171BCF0E-9A40-4B81-B79A-B76204502C94}"/>
    <pc:docChg chg="undo custSel addSld delSld modSld sldOrd">
      <pc:chgData name="CHOI HUIYUN" userId="f3a69f65f3836175" providerId="LiveId" clId="{171BCF0E-9A40-4B81-B79A-B76204502C94}" dt="2021-07-09T06:33:12.367" v="1620" actId="1038"/>
      <pc:docMkLst>
        <pc:docMk/>
      </pc:docMkLst>
      <pc:sldChg chg="addSp delSp modSp mod">
        <pc:chgData name="CHOI HUIYUN" userId="f3a69f65f3836175" providerId="LiveId" clId="{171BCF0E-9A40-4B81-B79A-B76204502C94}" dt="2021-07-09T04:24:30.319" v="733"/>
        <pc:sldMkLst>
          <pc:docMk/>
          <pc:sldMk cId="0" sldId="256"/>
        </pc:sldMkLst>
        <pc:spChg chg="add del">
          <ac:chgData name="CHOI HUIYUN" userId="f3a69f65f3836175" providerId="LiveId" clId="{171BCF0E-9A40-4B81-B79A-B76204502C94}" dt="2021-07-09T04:13:37.367" v="60"/>
          <ac:spMkLst>
            <pc:docMk/>
            <pc:sldMk cId="0" sldId="256"/>
            <ac:spMk id="2" creationId="{9FEFBEC8-8950-4D6A-8649-8035D1073EFB}"/>
          </ac:spMkLst>
        </pc:spChg>
        <pc:spChg chg="mod">
          <ac:chgData name="CHOI HUIYUN" userId="f3a69f65f3836175" providerId="LiveId" clId="{171BCF0E-9A40-4B81-B79A-B76204502C94}" dt="2021-07-09T04:24:30.319" v="733"/>
          <ac:spMkLst>
            <pc:docMk/>
            <pc:sldMk cId="0" sldId="256"/>
            <ac:spMk id="338" creationId="{00000000-0000-0000-0000-000000000000}"/>
          </ac:spMkLst>
        </pc:spChg>
        <pc:spChg chg="add del mod">
          <ac:chgData name="CHOI HUIYUN" userId="f3a69f65f3836175" providerId="LiveId" clId="{171BCF0E-9A40-4B81-B79A-B76204502C94}" dt="2021-07-09T04:15:37.890" v="152"/>
          <ac:spMkLst>
            <pc:docMk/>
            <pc:sldMk cId="0" sldId="256"/>
            <ac:spMk id="339" creationId="{051F132C-A534-41B4-9195-61EE50DE55E0}"/>
          </ac:spMkLst>
        </pc:spChg>
        <pc:spChg chg="add mod">
          <ac:chgData name="CHOI HUIYUN" userId="f3a69f65f3836175" providerId="LiveId" clId="{171BCF0E-9A40-4B81-B79A-B76204502C94}" dt="2021-07-09T04:16:18.102" v="230" actId="1076"/>
          <ac:spMkLst>
            <pc:docMk/>
            <pc:sldMk cId="0" sldId="256"/>
            <ac:spMk id="340" creationId="{80C34506-EF54-4AE2-B621-386E5A9BF93E}"/>
          </ac:spMkLst>
        </pc:spChg>
      </pc:sldChg>
      <pc:sldChg chg="addSp delSp modSp mod modNotes">
        <pc:chgData name="CHOI HUIYUN" userId="f3a69f65f3836175" providerId="LiveId" clId="{171BCF0E-9A40-4B81-B79A-B76204502C94}" dt="2021-07-09T04:40:49.527" v="837" actId="1076"/>
        <pc:sldMkLst>
          <pc:docMk/>
          <pc:sldMk cId="0" sldId="257"/>
        </pc:sldMkLst>
        <pc:spChg chg="add del mod">
          <ac:chgData name="CHOI HUIYUN" userId="f3a69f65f3836175" providerId="LiveId" clId="{171BCF0E-9A40-4B81-B79A-B76204502C94}" dt="2021-07-09T04:26:53.526" v="735" actId="478"/>
          <ac:spMkLst>
            <pc:docMk/>
            <pc:sldMk cId="0" sldId="257"/>
            <ac:spMk id="3" creationId="{BFEDAD12-87C9-481F-ADE6-044770524467}"/>
          </ac:spMkLst>
        </pc:spChg>
        <pc:spChg chg="add del mod">
          <ac:chgData name="CHOI HUIYUN" userId="f3a69f65f3836175" providerId="LiveId" clId="{171BCF0E-9A40-4B81-B79A-B76204502C94}" dt="2021-07-09T04:26:56.681" v="738" actId="478"/>
          <ac:spMkLst>
            <pc:docMk/>
            <pc:sldMk cId="0" sldId="257"/>
            <ac:spMk id="5" creationId="{0E727DED-F903-43B0-B4E9-2AD8E4F7798F}"/>
          </ac:spMkLst>
        </pc:spChg>
        <pc:spChg chg="add del mod">
          <ac:chgData name="CHOI HUIYUN" userId="f3a69f65f3836175" providerId="LiveId" clId="{171BCF0E-9A40-4B81-B79A-B76204502C94}" dt="2021-07-09T04:26:58.721" v="739" actId="478"/>
          <ac:spMkLst>
            <pc:docMk/>
            <pc:sldMk cId="0" sldId="257"/>
            <ac:spMk id="7" creationId="{6CC486CE-53E1-42FC-99F0-40D413DBD7E7}"/>
          </ac:spMkLst>
        </pc:spChg>
        <pc:spChg chg="add del mod">
          <ac:chgData name="CHOI HUIYUN" userId="f3a69f65f3836175" providerId="LiveId" clId="{171BCF0E-9A40-4B81-B79A-B76204502C94}" dt="2021-07-09T04:27:02.306" v="741" actId="478"/>
          <ac:spMkLst>
            <pc:docMk/>
            <pc:sldMk cId="0" sldId="257"/>
            <ac:spMk id="9" creationId="{5E268675-6179-4669-BB50-A84047F7893F}"/>
          </ac:spMkLst>
        </pc:spChg>
        <pc:spChg chg="add mod">
          <ac:chgData name="CHOI HUIYUN" userId="f3a69f65f3836175" providerId="LiveId" clId="{171BCF0E-9A40-4B81-B79A-B76204502C94}" dt="2021-07-09T04:40:49.527" v="837" actId="1076"/>
          <ac:spMkLst>
            <pc:docMk/>
            <pc:sldMk cId="0" sldId="257"/>
            <ac:spMk id="44" creationId="{8DD944A8-FCE2-47B2-9FE1-408CB579446F}"/>
          </ac:spMkLst>
        </pc:spChg>
        <pc:spChg chg="del">
          <ac:chgData name="CHOI HUIYUN" userId="f3a69f65f3836175" providerId="LiveId" clId="{171BCF0E-9A40-4B81-B79A-B76204502C94}" dt="2021-07-09T04:26:55.638" v="737" actId="478"/>
          <ac:spMkLst>
            <pc:docMk/>
            <pc:sldMk cId="0" sldId="257"/>
            <ac:spMk id="343" creationId="{00000000-0000-0000-0000-000000000000}"/>
          </ac:spMkLst>
        </pc:spChg>
        <pc:spChg chg="del">
          <ac:chgData name="CHOI HUIYUN" userId="f3a69f65f3836175" providerId="LiveId" clId="{171BCF0E-9A40-4B81-B79A-B76204502C94}" dt="2021-07-09T04:26:51.498" v="734" actId="478"/>
          <ac:spMkLst>
            <pc:docMk/>
            <pc:sldMk cId="0" sldId="257"/>
            <ac:spMk id="344" creationId="{00000000-0000-0000-0000-000000000000}"/>
          </ac:spMkLst>
        </pc:spChg>
        <pc:spChg chg="del">
          <ac:chgData name="CHOI HUIYUN" userId="f3a69f65f3836175" providerId="LiveId" clId="{171BCF0E-9A40-4B81-B79A-B76204502C94}" dt="2021-07-09T04:26:54.621" v="736" actId="478"/>
          <ac:spMkLst>
            <pc:docMk/>
            <pc:sldMk cId="0" sldId="257"/>
            <ac:spMk id="345" creationId="{00000000-0000-0000-0000-000000000000}"/>
          </ac:spMkLst>
        </pc:spChg>
        <pc:spChg chg="del">
          <ac:chgData name="CHOI HUIYUN" userId="f3a69f65f3836175" providerId="LiveId" clId="{171BCF0E-9A40-4B81-B79A-B76204502C94}" dt="2021-07-09T04:27:00.227" v="740" actId="478"/>
          <ac:spMkLst>
            <pc:docMk/>
            <pc:sldMk cId="0" sldId="257"/>
            <ac:spMk id="346" creationId="{00000000-0000-0000-0000-000000000000}"/>
          </ac:spMkLst>
        </pc:spChg>
        <pc:grpChg chg="mod">
          <ac:chgData name="CHOI HUIYUN" userId="f3a69f65f3836175" providerId="LiveId" clId="{171BCF0E-9A40-4B81-B79A-B76204502C94}" dt="2021-07-09T04:30:29.698" v="767" actId="1037"/>
          <ac:grpSpMkLst>
            <pc:docMk/>
            <pc:sldMk cId="0" sldId="257"/>
            <ac:grpSpMk id="348" creationId="{00000000-0000-0000-0000-000000000000}"/>
          </ac:grpSpMkLst>
        </pc:grpChg>
        <pc:picChg chg="add del mod">
          <ac:chgData name="CHOI HUIYUN" userId="f3a69f65f3836175" providerId="LiveId" clId="{171BCF0E-9A40-4B81-B79A-B76204502C94}" dt="2021-07-09T04:39:56.829" v="824" actId="478"/>
          <ac:picMkLst>
            <pc:docMk/>
            <pc:sldMk cId="0" sldId="257"/>
            <ac:picMk id="3" creationId="{FCB7E64A-7345-4376-8CDA-18F6C5D7C66C}"/>
          </ac:picMkLst>
        </pc:picChg>
        <pc:picChg chg="add mod">
          <ac:chgData name="CHOI HUIYUN" userId="f3a69f65f3836175" providerId="LiveId" clId="{171BCF0E-9A40-4B81-B79A-B76204502C94}" dt="2021-07-09T04:40:19.884" v="829" actId="1076"/>
          <ac:picMkLst>
            <pc:docMk/>
            <pc:sldMk cId="0" sldId="257"/>
            <ac:picMk id="5" creationId="{CADB4D02-9823-4033-9F48-92B3B96D8BE1}"/>
          </ac:picMkLst>
        </pc:picChg>
        <pc:picChg chg="add del mod">
          <ac:chgData name="CHOI HUIYUN" userId="f3a69f65f3836175" providerId="LiveId" clId="{171BCF0E-9A40-4B81-B79A-B76204502C94}" dt="2021-07-09T04:30:15.436" v="756" actId="478"/>
          <ac:picMkLst>
            <pc:docMk/>
            <pc:sldMk cId="0" sldId="257"/>
            <ac:picMk id="11" creationId="{2B5696BA-F9BB-4F95-B93B-7076EFCA1909}"/>
          </ac:picMkLst>
        </pc:picChg>
      </pc:sldChg>
      <pc:sldChg chg="del modNotes">
        <pc:chgData name="CHOI HUIYUN" userId="f3a69f65f3836175" providerId="LiveId" clId="{171BCF0E-9A40-4B81-B79A-B76204502C94}" dt="2021-07-09T04:23:34.838" v="707" actId="47"/>
        <pc:sldMkLst>
          <pc:docMk/>
          <pc:sldMk cId="0" sldId="258"/>
        </pc:sldMkLst>
      </pc:sldChg>
      <pc:sldChg chg="addSp delSp modSp mod ord">
        <pc:chgData name="CHOI HUIYUN" userId="f3a69f65f3836175" providerId="LiveId" clId="{171BCF0E-9A40-4B81-B79A-B76204502C94}" dt="2021-07-09T04:39:49.758" v="822" actId="478"/>
        <pc:sldMkLst>
          <pc:docMk/>
          <pc:sldMk cId="0" sldId="259"/>
        </pc:sldMkLst>
        <pc:spChg chg="add del mod">
          <ac:chgData name="CHOI HUIYUN" userId="f3a69f65f3836175" providerId="LiveId" clId="{171BCF0E-9A40-4B81-B79A-B76204502C94}" dt="2021-07-09T04:39:49.758" v="822" actId="478"/>
          <ac:spMkLst>
            <pc:docMk/>
            <pc:sldMk cId="0" sldId="259"/>
            <ac:spMk id="3" creationId="{959D098D-EE87-44F5-9BE5-EABF5A28BC73}"/>
          </ac:spMkLst>
        </pc:spChg>
        <pc:spChg chg="mod">
          <ac:chgData name="CHOI HUIYUN" userId="f3a69f65f3836175" providerId="LiveId" clId="{171BCF0E-9A40-4B81-B79A-B76204502C94}" dt="2021-07-09T04:21:33.645" v="638" actId="20577"/>
          <ac:spMkLst>
            <pc:docMk/>
            <pc:sldMk cId="0" sldId="259"/>
            <ac:spMk id="405" creationId="{00000000-0000-0000-0000-000000000000}"/>
          </ac:spMkLst>
        </pc:spChg>
        <pc:spChg chg="del">
          <ac:chgData name="CHOI HUIYUN" userId="f3a69f65f3836175" providerId="LiveId" clId="{171BCF0E-9A40-4B81-B79A-B76204502C94}" dt="2021-07-09T04:31:46.801" v="770" actId="478"/>
          <ac:spMkLst>
            <pc:docMk/>
            <pc:sldMk cId="0" sldId="259"/>
            <ac:spMk id="406" creationId="{00000000-0000-0000-0000-000000000000}"/>
          </ac:spMkLst>
        </pc:spChg>
      </pc:sldChg>
      <pc:sldChg chg="del modNotes">
        <pc:chgData name="CHOI HUIYUN" userId="f3a69f65f3836175" providerId="LiveId" clId="{171BCF0E-9A40-4B81-B79A-B76204502C94}" dt="2021-07-09T05:01:44.504" v="1118" actId="47"/>
        <pc:sldMkLst>
          <pc:docMk/>
          <pc:sldMk cId="0" sldId="260"/>
        </pc:sldMkLst>
      </pc:sldChg>
      <pc:sldChg chg="del modNotes">
        <pc:chgData name="CHOI HUIYUN" userId="f3a69f65f3836175" providerId="LiveId" clId="{171BCF0E-9A40-4B81-B79A-B76204502C94}" dt="2021-07-09T05:01:45.924" v="1119" actId="47"/>
        <pc:sldMkLst>
          <pc:docMk/>
          <pc:sldMk cId="0" sldId="261"/>
        </pc:sldMkLst>
      </pc:sldChg>
      <pc:sldChg chg="del modNotes">
        <pc:chgData name="CHOI HUIYUN" userId="f3a69f65f3836175" providerId="LiveId" clId="{171BCF0E-9A40-4B81-B79A-B76204502C94}" dt="2021-07-09T05:01:46.539" v="1120" actId="47"/>
        <pc:sldMkLst>
          <pc:docMk/>
          <pc:sldMk cId="0" sldId="262"/>
        </pc:sldMkLst>
      </pc:sldChg>
      <pc:sldChg chg="del modNotes">
        <pc:chgData name="CHOI HUIYUN" userId="f3a69f65f3836175" providerId="LiveId" clId="{171BCF0E-9A40-4B81-B79A-B76204502C94}" dt="2021-07-09T05:01:46.777" v="1121" actId="47"/>
        <pc:sldMkLst>
          <pc:docMk/>
          <pc:sldMk cId="0" sldId="263"/>
        </pc:sldMkLst>
      </pc:sldChg>
      <pc:sldChg chg="del modNotes">
        <pc:chgData name="CHOI HUIYUN" userId="f3a69f65f3836175" providerId="LiveId" clId="{171BCF0E-9A40-4B81-B79A-B76204502C94}" dt="2021-07-09T05:01:46.965" v="1122" actId="47"/>
        <pc:sldMkLst>
          <pc:docMk/>
          <pc:sldMk cId="0" sldId="264"/>
        </pc:sldMkLst>
      </pc:sldChg>
      <pc:sldChg chg="add del modNotes">
        <pc:chgData name="CHOI HUIYUN" userId="f3a69f65f3836175" providerId="LiveId" clId="{171BCF0E-9A40-4B81-B79A-B76204502C94}" dt="2021-07-09T05:01:47.132" v="1123" actId="47"/>
        <pc:sldMkLst>
          <pc:docMk/>
          <pc:sldMk cId="0" sldId="265"/>
        </pc:sldMkLst>
      </pc:sldChg>
      <pc:sldChg chg="add del modNotes">
        <pc:chgData name="CHOI HUIYUN" userId="f3a69f65f3836175" providerId="LiveId" clId="{171BCF0E-9A40-4B81-B79A-B76204502C94}" dt="2021-07-09T05:01:47.303" v="1124" actId="47"/>
        <pc:sldMkLst>
          <pc:docMk/>
          <pc:sldMk cId="0" sldId="266"/>
        </pc:sldMkLst>
      </pc:sldChg>
      <pc:sldChg chg="add del modNotes">
        <pc:chgData name="CHOI HUIYUN" userId="f3a69f65f3836175" providerId="LiveId" clId="{171BCF0E-9A40-4B81-B79A-B76204502C94}" dt="2021-07-09T05:01:47.447" v="1125" actId="47"/>
        <pc:sldMkLst>
          <pc:docMk/>
          <pc:sldMk cId="0" sldId="267"/>
        </pc:sldMkLst>
      </pc:sldChg>
      <pc:sldChg chg="add del modNotes">
        <pc:chgData name="CHOI HUIYUN" userId="f3a69f65f3836175" providerId="LiveId" clId="{171BCF0E-9A40-4B81-B79A-B76204502C94}" dt="2021-07-09T05:01:47.589" v="1126" actId="47"/>
        <pc:sldMkLst>
          <pc:docMk/>
          <pc:sldMk cId="0" sldId="268"/>
        </pc:sldMkLst>
      </pc:sldChg>
      <pc:sldChg chg="add del modNotes">
        <pc:chgData name="CHOI HUIYUN" userId="f3a69f65f3836175" providerId="LiveId" clId="{171BCF0E-9A40-4B81-B79A-B76204502C94}" dt="2021-07-09T05:01:47.737" v="1127" actId="47"/>
        <pc:sldMkLst>
          <pc:docMk/>
          <pc:sldMk cId="0" sldId="269"/>
        </pc:sldMkLst>
      </pc:sldChg>
      <pc:sldChg chg="add del modNotes">
        <pc:chgData name="CHOI HUIYUN" userId="f3a69f65f3836175" providerId="LiveId" clId="{171BCF0E-9A40-4B81-B79A-B76204502C94}" dt="2021-07-09T05:01:47.882" v="1128" actId="47"/>
        <pc:sldMkLst>
          <pc:docMk/>
          <pc:sldMk cId="0" sldId="270"/>
        </pc:sldMkLst>
      </pc:sldChg>
      <pc:sldChg chg="modSp add del mod modNotes">
        <pc:chgData name="CHOI HUIYUN" userId="f3a69f65f3836175" providerId="LiveId" clId="{171BCF0E-9A40-4B81-B79A-B76204502C94}" dt="2021-07-09T05:01:48.557" v="1129" actId="47"/>
        <pc:sldMkLst>
          <pc:docMk/>
          <pc:sldMk cId="0" sldId="271"/>
        </pc:sldMkLst>
        <pc:spChg chg="mod">
          <ac:chgData name="CHOI HUIYUN" userId="f3a69f65f3836175" providerId="LiveId" clId="{171BCF0E-9A40-4B81-B79A-B76204502C94}" dt="2021-07-09T04:20:46.801" v="571" actId="1076"/>
          <ac:spMkLst>
            <pc:docMk/>
            <pc:sldMk cId="0" sldId="271"/>
            <ac:spMk id="1170" creationId="{00000000-0000-0000-0000-000000000000}"/>
          </ac:spMkLst>
        </pc:spChg>
      </pc:sldChg>
      <pc:sldChg chg="add del modNotes">
        <pc:chgData name="CHOI HUIYUN" userId="f3a69f65f3836175" providerId="LiveId" clId="{171BCF0E-9A40-4B81-B79A-B76204502C94}" dt="2021-07-09T05:01:48.722" v="1130" actId="47"/>
        <pc:sldMkLst>
          <pc:docMk/>
          <pc:sldMk cId="0" sldId="272"/>
        </pc:sldMkLst>
      </pc:sldChg>
      <pc:sldChg chg="add del modNotes">
        <pc:chgData name="CHOI HUIYUN" userId="f3a69f65f3836175" providerId="LiveId" clId="{171BCF0E-9A40-4B81-B79A-B76204502C94}" dt="2021-07-09T05:01:48.833" v="1131" actId="47"/>
        <pc:sldMkLst>
          <pc:docMk/>
          <pc:sldMk cId="0" sldId="273"/>
        </pc:sldMkLst>
      </pc:sldChg>
      <pc:sldChg chg="add del modNotes">
        <pc:chgData name="CHOI HUIYUN" userId="f3a69f65f3836175" providerId="LiveId" clId="{171BCF0E-9A40-4B81-B79A-B76204502C94}" dt="2021-07-09T05:01:48.984" v="1132" actId="47"/>
        <pc:sldMkLst>
          <pc:docMk/>
          <pc:sldMk cId="0" sldId="274"/>
        </pc:sldMkLst>
      </pc:sldChg>
      <pc:sldChg chg="add del modNotes">
        <pc:chgData name="CHOI HUIYUN" userId="f3a69f65f3836175" providerId="LiveId" clId="{171BCF0E-9A40-4B81-B79A-B76204502C94}" dt="2021-07-09T05:01:49.630" v="1133" actId="47"/>
        <pc:sldMkLst>
          <pc:docMk/>
          <pc:sldMk cId="0" sldId="275"/>
        </pc:sldMkLst>
      </pc:sldChg>
      <pc:sldChg chg="add del modNotes">
        <pc:chgData name="CHOI HUIYUN" userId="f3a69f65f3836175" providerId="LiveId" clId="{171BCF0E-9A40-4B81-B79A-B76204502C94}" dt="2021-07-09T05:01:49.821" v="1134" actId="47"/>
        <pc:sldMkLst>
          <pc:docMk/>
          <pc:sldMk cId="0" sldId="276"/>
        </pc:sldMkLst>
      </pc:sldChg>
      <pc:sldChg chg="del modNotes">
        <pc:chgData name="CHOI HUIYUN" userId="f3a69f65f3836175" providerId="LiveId" clId="{171BCF0E-9A40-4B81-B79A-B76204502C94}" dt="2021-07-09T05:00:50.805" v="1090" actId="47"/>
        <pc:sldMkLst>
          <pc:docMk/>
          <pc:sldMk cId="0" sldId="277"/>
        </pc:sldMkLst>
      </pc:sldChg>
      <pc:sldChg chg="add del modNotes">
        <pc:chgData name="CHOI HUIYUN" userId="f3a69f65f3836175" providerId="LiveId" clId="{171BCF0E-9A40-4B81-B79A-B76204502C94}" dt="2021-07-09T05:01:50.020" v="1135" actId="47"/>
        <pc:sldMkLst>
          <pc:docMk/>
          <pc:sldMk cId="0" sldId="278"/>
        </pc:sldMkLst>
      </pc:sldChg>
      <pc:sldChg chg="del modNotes">
        <pc:chgData name="CHOI HUIYUN" userId="f3a69f65f3836175" providerId="LiveId" clId="{171BCF0E-9A40-4B81-B79A-B76204502C94}" dt="2021-07-09T05:00:45.947" v="1087" actId="47"/>
        <pc:sldMkLst>
          <pc:docMk/>
          <pc:sldMk cId="0" sldId="279"/>
        </pc:sldMkLst>
      </pc:sldChg>
      <pc:sldChg chg="del modNotes">
        <pc:chgData name="CHOI HUIYUN" userId="f3a69f65f3836175" providerId="LiveId" clId="{171BCF0E-9A40-4B81-B79A-B76204502C94}" dt="2021-07-09T05:00:45.644" v="1086" actId="47"/>
        <pc:sldMkLst>
          <pc:docMk/>
          <pc:sldMk cId="0" sldId="280"/>
        </pc:sldMkLst>
      </pc:sldChg>
      <pc:sldChg chg="del">
        <pc:chgData name="CHOI HUIYUN" userId="f3a69f65f3836175" providerId="LiveId" clId="{171BCF0E-9A40-4B81-B79A-B76204502C94}" dt="2021-07-09T05:00:45.402" v="1085" actId="47"/>
        <pc:sldMkLst>
          <pc:docMk/>
          <pc:sldMk cId="0" sldId="281"/>
        </pc:sldMkLst>
      </pc:sldChg>
      <pc:sldChg chg="del modNotes">
        <pc:chgData name="CHOI HUIYUN" userId="f3a69f65f3836175" providerId="LiveId" clId="{171BCF0E-9A40-4B81-B79A-B76204502C94}" dt="2021-07-09T05:00:45.136" v="1084" actId="47"/>
        <pc:sldMkLst>
          <pc:docMk/>
          <pc:sldMk cId="0" sldId="282"/>
        </pc:sldMkLst>
      </pc:sldChg>
      <pc:sldChg chg="del modNotes">
        <pc:chgData name="CHOI HUIYUN" userId="f3a69f65f3836175" providerId="LiveId" clId="{171BCF0E-9A40-4B81-B79A-B76204502C94}" dt="2021-07-09T05:00:44.932" v="1083" actId="47"/>
        <pc:sldMkLst>
          <pc:docMk/>
          <pc:sldMk cId="0" sldId="283"/>
        </pc:sldMkLst>
      </pc:sldChg>
      <pc:sldChg chg="del modNotes">
        <pc:chgData name="CHOI HUIYUN" userId="f3a69f65f3836175" providerId="LiveId" clId="{171BCF0E-9A40-4B81-B79A-B76204502C94}" dt="2021-07-09T05:00:44.679" v="1082" actId="47"/>
        <pc:sldMkLst>
          <pc:docMk/>
          <pc:sldMk cId="0" sldId="284"/>
        </pc:sldMkLst>
      </pc:sldChg>
      <pc:sldChg chg="del modNotes">
        <pc:chgData name="CHOI HUIYUN" userId="f3a69f65f3836175" providerId="LiveId" clId="{171BCF0E-9A40-4B81-B79A-B76204502C94}" dt="2021-07-09T05:00:44.482" v="1081" actId="47"/>
        <pc:sldMkLst>
          <pc:docMk/>
          <pc:sldMk cId="0" sldId="285"/>
        </pc:sldMkLst>
      </pc:sldChg>
      <pc:sldChg chg="del modNotes">
        <pc:chgData name="CHOI HUIYUN" userId="f3a69f65f3836175" providerId="LiveId" clId="{171BCF0E-9A40-4B81-B79A-B76204502C94}" dt="2021-07-09T05:00:44.107" v="1080" actId="47"/>
        <pc:sldMkLst>
          <pc:docMk/>
          <pc:sldMk cId="0" sldId="286"/>
        </pc:sldMkLst>
      </pc:sldChg>
      <pc:sldChg chg="del modNotes">
        <pc:chgData name="CHOI HUIYUN" userId="f3a69f65f3836175" providerId="LiveId" clId="{171BCF0E-9A40-4B81-B79A-B76204502C94}" dt="2021-07-09T05:00:43.905" v="1079" actId="47"/>
        <pc:sldMkLst>
          <pc:docMk/>
          <pc:sldMk cId="0" sldId="287"/>
        </pc:sldMkLst>
      </pc:sldChg>
      <pc:sldChg chg="del modNotes">
        <pc:chgData name="CHOI HUIYUN" userId="f3a69f65f3836175" providerId="LiveId" clId="{171BCF0E-9A40-4B81-B79A-B76204502C94}" dt="2021-07-09T05:00:43.701" v="1078" actId="47"/>
        <pc:sldMkLst>
          <pc:docMk/>
          <pc:sldMk cId="0" sldId="288"/>
        </pc:sldMkLst>
      </pc:sldChg>
      <pc:sldChg chg="del modNotes">
        <pc:chgData name="CHOI HUIYUN" userId="f3a69f65f3836175" providerId="LiveId" clId="{171BCF0E-9A40-4B81-B79A-B76204502C94}" dt="2021-07-09T05:00:43.487" v="1077" actId="47"/>
        <pc:sldMkLst>
          <pc:docMk/>
          <pc:sldMk cId="0" sldId="289"/>
        </pc:sldMkLst>
      </pc:sldChg>
      <pc:sldChg chg="del modNotes">
        <pc:chgData name="CHOI HUIYUN" userId="f3a69f65f3836175" providerId="LiveId" clId="{171BCF0E-9A40-4B81-B79A-B76204502C94}" dt="2021-07-09T05:00:43.082" v="1076" actId="47"/>
        <pc:sldMkLst>
          <pc:docMk/>
          <pc:sldMk cId="0" sldId="290"/>
        </pc:sldMkLst>
      </pc:sldChg>
      <pc:sldChg chg="del modNotes">
        <pc:chgData name="CHOI HUIYUN" userId="f3a69f65f3836175" providerId="LiveId" clId="{171BCF0E-9A40-4B81-B79A-B76204502C94}" dt="2021-07-09T05:00:42.986" v="1075" actId="47"/>
        <pc:sldMkLst>
          <pc:docMk/>
          <pc:sldMk cId="0" sldId="291"/>
        </pc:sldMkLst>
      </pc:sldChg>
      <pc:sldChg chg="del modNotes">
        <pc:chgData name="CHOI HUIYUN" userId="f3a69f65f3836175" providerId="LiveId" clId="{171BCF0E-9A40-4B81-B79A-B76204502C94}" dt="2021-07-09T05:00:42.790" v="1074" actId="47"/>
        <pc:sldMkLst>
          <pc:docMk/>
          <pc:sldMk cId="0" sldId="292"/>
        </pc:sldMkLst>
      </pc:sldChg>
      <pc:sldChg chg="del modNotes">
        <pc:chgData name="CHOI HUIYUN" userId="f3a69f65f3836175" providerId="LiveId" clId="{171BCF0E-9A40-4B81-B79A-B76204502C94}" dt="2021-07-09T05:00:42.530" v="1073" actId="47"/>
        <pc:sldMkLst>
          <pc:docMk/>
          <pc:sldMk cId="0" sldId="293"/>
        </pc:sldMkLst>
      </pc:sldChg>
      <pc:sldChg chg="del modNotes">
        <pc:chgData name="CHOI HUIYUN" userId="f3a69f65f3836175" providerId="LiveId" clId="{171BCF0E-9A40-4B81-B79A-B76204502C94}" dt="2021-07-09T05:00:42.295" v="1072" actId="47"/>
        <pc:sldMkLst>
          <pc:docMk/>
          <pc:sldMk cId="0" sldId="294"/>
        </pc:sldMkLst>
      </pc:sldChg>
      <pc:sldChg chg="del modNotes">
        <pc:chgData name="CHOI HUIYUN" userId="f3a69f65f3836175" providerId="LiveId" clId="{171BCF0E-9A40-4B81-B79A-B76204502C94}" dt="2021-07-09T05:00:41.856" v="1071" actId="47"/>
        <pc:sldMkLst>
          <pc:docMk/>
          <pc:sldMk cId="0" sldId="295"/>
        </pc:sldMkLst>
      </pc:sldChg>
      <pc:sldChg chg="del">
        <pc:chgData name="CHOI HUIYUN" userId="f3a69f65f3836175" providerId="LiveId" clId="{171BCF0E-9A40-4B81-B79A-B76204502C94}" dt="2021-07-09T05:00:41.316" v="1070" actId="47"/>
        <pc:sldMkLst>
          <pc:docMk/>
          <pc:sldMk cId="0" sldId="296"/>
        </pc:sldMkLst>
      </pc:sldChg>
      <pc:sldChg chg="addSp delSp modSp add mod">
        <pc:chgData name="CHOI HUIYUN" userId="f3a69f65f3836175" providerId="LiveId" clId="{171BCF0E-9A40-4B81-B79A-B76204502C94}" dt="2021-07-09T04:31:26.970" v="769" actId="478"/>
        <pc:sldMkLst>
          <pc:docMk/>
          <pc:sldMk cId="176866737" sldId="297"/>
        </pc:sldMkLst>
        <pc:spChg chg="add del mod">
          <ac:chgData name="CHOI HUIYUN" userId="f3a69f65f3836175" providerId="LiveId" clId="{171BCF0E-9A40-4B81-B79A-B76204502C94}" dt="2021-07-09T04:31:26.970" v="769" actId="478"/>
          <ac:spMkLst>
            <pc:docMk/>
            <pc:sldMk cId="176866737" sldId="297"/>
            <ac:spMk id="3" creationId="{FA814BF2-C72D-4FA3-AEBB-2CDE39A0B04F}"/>
          </ac:spMkLst>
        </pc:spChg>
        <pc:spChg chg="mod">
          <ac:chgData name="CHOI HUIYUN" userId="f3a69f65f3836175" providerId="LiveId" clId="{171BCF0E-9A40-4B81-B79A-B76204502C94}" dt="2021-07-09T04:19:10.813" v="505"/>
          <ac:spMkLst>
            <pc:docMk/>
            <pc:sldMk cId="176866737" sldId="297"/>
            <ac:spMk id="405" creationId="{00000000-0000-0000-0000-000000000000}"/>
          </ac:spMkLst>
        </pc:spChg>
        <pc:spChg chg="del">
          <ac:chgData name="CHOI HUIYUN" userId="f3a69f65f3836175" providerId="LiveId" clId="{171BCF0E-9A40-4B81-B79A-B76204502C94}" dt="2021-07-09T04:31:24.165" v="768" actId="478"/>
          <ac:spMkLst>
            <pc:docMk/>
            <pc:sldMk cId="176866737" sldId="297"/>
            <ac:spMk id="406" creationId="{00000000-0000-0000-0000-000000000000}"/>
          </ac:spMkLst>
        </pc:spChg>
        <pc:spChg chg="mod">
          <ac:chgData name="CHOI HUIYUN" userId="f3a69f65f3836175" providerId="LiveId" clId="{171BCF0E-9A40-4B81-B79A-B76204502C94}" dt="2021-07-09T04:18:32.362" v="466" actId="20577"/>
          <ac:spMkLst>
            <pc:docMk/>
            <pc:sldMk cId="176866737" sldId="297"/>
            <ac:spMk id="407" creationId="{00000000-0000-0000-0000-000000000000}"/>
          </ac:spMkLst>
        </pc:spChg>
      </pc:sldChg>
      <pc:sldChg chg="addSp delSp modSp add mod">
        <pc:chgData name="CHOI HUIYUN" userId="f3a69f65f3836175" providerId="LiveId" clId="{171BCF0E-9A40-4B81-B79A-B76204502C94}" dt="2021-07-09T04:31:52.814" v="772" actId="478"/>
        <pc:sldMkLst>
          <pc:docMk/>
          <pc:sldMk cId="2225019637" sldId="298"/>
        </pc:sldMkLst>
        <pc:spChg chg="add del mod">
          <ac:chgData name="CHOI HUIYUN" userId="f3a69f65f3836175" providerId="LiveId" clId="{171BCF0E-9A40-4B81-B79A-B76204502C94}" dt="2021-07-09T04:31:52.814" v="772" actId="478"/>
          <ac:spMkLst>
            <pc:docMk/>
            <pc:sldMk cId="2225019637" sldId="298"/>
            <ac:spMk id="3" creationId="{A4F3D8D5-E234-4EF9-8CEA-BA740AF71858}"/>
          </ac:spMkLst>
        </pc:spChg>
        <pc:spChg chg="mod">
          <ac:chgData name="CHOI HUIYUN" userId="f3a69f65f3836175" providerId="LiveId" clId="{171BCF0E-9A40-4B81-B79A-B76204502C94}" dt="2021-07-09T04:19:26.197" v="541" actId="20577"/>
          <ac:spMkLst>
            <pc:docMk/>
            <pc:sldMk cId="2225019637" sldId="298"/>
            <ac:spMk id="405" creationId="{00000000-0000-0000-0000-000000000000}"/>
          </ac:spMkLst>
        </pc:spChg>
        <pc:spChg chg="del">
          <ac:chgData name="CHOI HUIYUN" userId="f3a69f65f3836175" providerId="LiveId" clId="{171BCF0E-9A40-4B81-B79A-B76204502C94}" dt="2021-07-09T04:31:50.922" v="771" actId="478"/>
          <ac:spMkLst>
            <pc:docMk/>
            <pc:sldMk cId="2225019637" sldId="298"/>
            <ac:spMk id="406" creationId="{00000000-0000-0000-0000-000000000000}"/>
          </ac:spMkLst>
        </pc:spChg>
        <pc:spChg chg="mod">
          <ac:chgData name="CHOI HUIYUN" userId="f3a69f65f3836175" providerId="LiveId" clId="{171BCF0E-9A40-4B81-B79A-B76204502C94}" dt="2021-07-09T04:18:36.320" v="468" actId="20577"/>
          <ac:spMkLst>
            <pc:docMk/>
            <pc:sldMk cId="2225019637" sldId="298"/>
            <ac:spMk id="407" creationId="{00000000-0000-0000-0000-000000000000}"/>
          </ac:spMkLst>
        </pc:spChg>
      </pc:sldChg>
      <pc:sldChg chg="addSp delSp modSp add mod">
        <pc:chgData name="CHOI HUIYUN" userId="f3a69f65f3836175" providerId="LiveId" clId="{171BCF0E-9A40-4B81-B79A-B76204502C94}" dt="2021-07-09T06:33:12.367" v="1620" actId="1038"/>
        <pc:sldMkLst>
          <pc:docMk/>
          <pc:sldMk cId="3010455345" sldId="299"/>
        </pc:sldMkLst>
        <pc:spChg chg="mod">
          <ac:chgData name="CHOI HUIYUN" userId="f3a69f65f3836175" providerId="LiveId" clId="{171BCF0E-9A40-4B81-B79A-B76204502C94}" dt="2021-07-09T04:20:28.348" v="566" actId="1076"/>
          <ac:spMkLst>
            <pc:docMk/>
            <pc:sldMk cId="3010455345" sldId="299"/>
            <ac:spMk id="338" creationId="{00000000-0000-0000-0000-000000000000}"/>
          </ac:spMkLst>
        </pc:spChg>
        <pc:spChg chg="add mod">
          <ac:chgData name="CHOI HUIYUN" userId="f3a69f65f3836175" providerId="LiveId" clId="{171BCF0E-9A40-4B81-B79A-B76204502C94}" dt="2021-07-09T06:33:12.367" v="1620" actId="1038"/>
          <ac:spMkLst>
            <pc:docMk/>
            <pc:sldMk cId="3010455345" sldId="299"/>
            <ac:spMk id="339" creationId="{A65A3FEE-FA34-4D18-A94F-1A219D465EFD}"/>
          </ac:spMkLst>
        </pc:spChg>
        <pc:spChg chg="add del mod">
          <ac:chgData name="CHOI HUIYUN" userId="f3a69f65f3836175" providerId="LiveId" clId="{171BCF0E-9A40-4B81-B79A-B76204502C94}" dt="2021-07-09T04:20:58.757" v="573" actId="478"/>
          <ac:spMkLst>
            <pc:docMk/>
            <pc:sldMk cId="3010455345" sldId="299"/>
            <ac:spMk id="339" creationId="{F5FF81D3-EAAE-4A00-BB18-0B9225D50DAB}"/>
          </ac:spMkLst>
        </pc:spChg>
        <pc:spChg chg="del">
          <ac:chgData name="CHOI HUIYUN" userId="f3a69f65f3836175" providerId="LiveId" clId="{171BCF0E-9A40-4B81-B79A-B76204502C94}" dt="2021-07-09T04:23:13.767" v="706" actId="478"/>
          <ac:spMkLst>
            <pc:docMk/>
            <pc:sldMk cId="3010455345" sldId="299"/>
            <ac:spMk id="340" creationId="{80C34506-EF54-4AE2-B621-386E5A9BF93E}"/>
          </ac:spMkLst>
        </pc:spChg>
        <pc:spChg chg="add mod">
          <ac:chgData name="CHOI HUIYUN" userId="f3a69f65f3836175" providerId="LiveId" clId="{171BCF0E-9A40-4B81-B79A-B76204502C94}" dt="2021-07-09T06:33:12.367" v="1620" actId="1038"/>
          <ac:spMkLst>
            <pc:docMk/>
            <pc:sldMk cId="3010455345" sldId="299"/>
            <ac:spMk id="341" creationId="{EA30ED63-FEC3-4F95-9DE8-85BC1B6A47ED}"/>
          </ac:spMkLst>
        </pc:spChg>
        <pc:spChg chg="add mod">
          <ac:chgData name="CHOI HUIYUN" userId="f3a69f65f3836175" providerId="LiveId" clId="{171BCF0E-9A40-4B81-B79A-B76204502C94}" dt="2021-07-09T06:33:12.367" v="1620" actId="1038"/>
          <ac:spMkLst>
            <pc:docMk/>
            <pc:sldMk cId="3010455345" sldId="299"/>
            <ac:spMk id="342" creationId="{14D087AC-53EF-452D-BD95-BE193F82E950}"/>
          </ac:spMkLst>
        </pc:spChg>
        <pc:spChg chg="add mod">
          <ac:chgData name="CHOI HUIYUN" userId="f3a69f65f3836175" providerId="LiveId" clId="{171BCF0E-9A40-4B81-B79A-B76204502C94}" dt="2021-07-09T06:33:12.367" v="1620" actId="1038"/>
          <ac:spMkLst>
            <pc:docMk/>
            <pc:sldMk cId="3010455345" sldId="299"/>
            <ac:spMk id="343" creationId="{4B519C16-D1CC-4164-8DD6-475D338F580E}"/>
          </ac:spMkLst>
        </pc:spChg>
      </pc:sldChg>
      <pc:sldChg chg="addSp delSp modSp add mod">
        <pc:chgData name="CHOI HUIYUN" userId="f3a69f65f3836175" providerId="LiveId" clId="{171BCF0E-9A40-4B81-B79A-B76204502C94}" dt="2021-07-09T04:48:47.922" v="918" actId="14100"/>
        <pc:sldMkLst>
          <pc:docMk/>
          <pc:sldMk cId="1414973540" sldId="300"/>
        </pc:sldMkLst>
        <pc:spChg chg="mod">
          <ac:chgData name="CHOI HUIYUN" userId="f3a69f65f3836175" providerId="LiveId" clId="{171BCF0E-9A40-4B81-B79A-B76204502C94}" dt="2021-07-09T04:42:12.447" v="857" actId="14100"/>
          <ac:spMkLst>
            <pc:docMk/>
            <pc:sldMk cId="1414973540" sldId="300"/>
            <ac:spMk id="44" creationId="{8DD944A8-FCE2-47B2-9FE1-408CB579446F}"/>
          </ac:spMkLst>
        </pc:spChg>
        <pc:picChg chg="del">
          <ac:chgData name="CHOI HUIYUN" userId="f3a69f65f3836175" providerId="LiveId" clId="{171BCF0E-9A40-4B81-B79A-B76204502C94}" dt="2021-07-09T04:36:06.479" v="801" actId="478"/>
          <ac:picMkLst>
            <pc:docMk/>
            <pc:sldMk cId="1414973540" sldId="300"/>
            <ac:picMk id="3" creationId="{FCB7E64A-7345-4376-8CDA-18F6C5D7C66C}"/>
          </ac:picMkLst>
        </pc:picChg>
        <pc:picChg chg="add del mod">
          <ac:chgData name="CHOI HUIYUN" userId="f3a69f65f3836175" providerId="LiveId" clId="{171BCF0E-9A40-4B81-B79A-B76204502C94}" dt="2021-07-09T04:37:51.446" v="810" actId="478"/>
          <ac:picMkLst>
            <pc:docMk/>
            <pc:sldMk cId="1414973540" sldId="300"/>
            <ac:picMk id="4" creationId="{36EEA8B6-A2FB-4209-8667-C21220E89223}"/>
          </ac:picMkLst>
        </pc:picChg>
        <pc:picChg chg="add del mod">
          <ac:chgData name="CHOI HUIYUN" userId="f3a69f65f3836175" providerId="LiveId" clId="{171BCF0E-9A40-4B81-B79A-B76204502C94}" dt="2021-07-09T04:48:37.522" v="914" actId="478"/>
          <ac:picMkLst>
            <pc:docMk/>
            <pc:sldMk cId="1414973540" sldId="300"/>
            <ac:picMk id="6" creationId="{87965645-8533-4A70-889F-CB506A64899D}"/>
          </ac:picMkLst>
        </pc:picChg>
        <pc:picChg chg="add mod">
          <ac:chgData name="CHOI HUIYUN" userId="f3a69f65f3836175" providerId="LiveId" clId="{171BCF0E-9A40-4B81-B79A-B76204502C94}" dt="2021-07-09T04:48:47.922" v="918" actId="14100"/>
          <ac:picMkLst>
            <pc:docMk/>
            <pc:sldMk cId="1414973540" sldId="300"/>
            <ac:picMk id="8" creationId="{F8A882E8-2DBB-4781-B056-9B463337D964}"/>
          </ac:picMkLst>
        </pc:picChg>
      </pc:sldChg>
      <pc:sldChg chg="addSp delSp modSp add mod">
        <pc:chgData name="CHOI HUIYUN" userId="f3a69f65f3836175" providerId="LiveId" clId="{171BCF0E-9A40-4B81-B79A-B76204502C94}" dt="2021-07-09T06:30:28.636" v="1539" actId="1036"/>
        <pc:sldMkLst>
          <pc:docMk/>
          <pc:sldMk cId="2179098826" sldId="301"/>
        </pc:sldMkLst>
        <pc:grpChg chg="mod">
          <ac:chgData name="CHOI HUIYUN" userId="f3a69f65f3836175" providerId="LiveId" clId="{171BCF0E-9A40-4B81-B79A-B76204502C94}" dt="2021-07-09T06:30:28.636" v="1539" actId="1036"/>
          <ac:grpSpMkLst>
            <pc:docMk/>
            <pc:sldMk cId="2179098826" sldId="301"/>
            <ac:grpSpMk id="348" creationId="{00000000-0000-0000-0000-000000000000}"/>
          </ac:grpSpMkLst>
        </pc:grpChg>
        <pc:picChg chg="del">
          <ac:chgData name="CHOI HUIYUN" userId="f3a69f65f3836175" providerId="LiveId" clId="{171BCF0E-9A40-4B81-B79A-B76204502C94}" dt="2021-07-09T06:29:06.440" v="1521" actId="478"/>
          <ac:picMkLst>
            <pc:docMk/>
            <pc:sldMk cId="2179098826" sldId="301"/>
            <ac:picMk id="3" creationId="{FCB7E64A-7345-4376-8CDA-18F6C5D7C66C}"/>
          </ac:picMkLst>
        </pc:picChg>
        <pc:picChg chg="add mod">
          <ac:chgData name="CHOI HUIYUN" userId="f3a69f65f3836175" providerId="LiveId" clId="{171BCF0E-9A40-4B81-B79A-B76204502C94}" dt="2021-07-09T06:30:12.730" v="1527" actId="14100"/>
          <ac:picMkLst>
            <pc:docMk/>
            <pc:sldMk cId="2179098826" sldId="301"/>
            <ac:picMk id="4" creationId="{9E0E0A70-CB09-433D-84ED-637FE24EFA7E}"/>
          </ac:picMkLst>
        </pc:picChg>
        <pc:picChg chg="add mod">
          <ac:chgData name="CHOI HUIYUN" userId="f3a69f65f3836175" providerId="LiveId" clId="{171BCF0E-9A40-4B81-B79A-B76204502C94}" dt="2021-07-09T06:30:19.657" v="1530" actId="1076"/>
          <ac:picMkLst>
            <pc:docMk/>
            <pc:sldMk cId="2179098826" sldId="301"/>
            <ac:picMk id="6" creationId="{F58B9027-6924-4B2F-A7C0-0331FF09BF5B}"/>
          </ac:picMkLst>
        </pc:picChg>
      </pc:sldChg>
      <pc:sldChg chg="addSp delSp modSp add del mod">
        <pc:chgData name="CHOI HUIYUN" userId="f3a69f65f3836175" providerId="LiveId" clId="{171BCF0E-9A40-4B81-B79A-B76204502C94}" dt="2021-07-09T04:48:51.344" v="919" actId="47"/>
        <pc:sldMkLst>
          <pc:docMk/>
          <pc:sldMk cId="543259777" sldId="302"/>
        </pc:sldMkLst>
        <pc:spChg chg="mod">
          <ac:chgData name="CHOI HUIYUN" userId="f3a69f65f3836175" providerId="LiveId" clId="{171BCF0E-9A40-4B81-B79A-B76204502C94}" dt="2021-07-09T04:42:05.127" v="850" actId="14100"/>
          <ac:spMkLst>
            <pc:docMk/>
            <pc:sldMk cId="543259777" sldId="302"/>
            <ac:spMk id="44" creationId="{8DD944A8-FCE2-47B2-9FE1-408CB579446F}"/>
          </ac:spMkLst>
        </pc:spChg>
        <pc:picChg chg="add mod">
          <ac:chgData name="CHOI HUIYUN" userId="f3a69f65f3836175" providerId="LiveId" clId="{171BCF0E-9A40-4B81-B79A-B76204502C94}" dt="2021-07-09T04:42:19.293" v="860" actId="1076"/>
          <ac:picMkLst>
            <pc:docMk/>
            <pc:sldMk cId="543259777" sldId="302"/>
            <ac:picMk id="3" creationId="{1C0DF0EA-15AC-44AD-BB5D-CD94A0842091}"/>
          </ac:picMkLst>
        </pc:picChg>
        <pc:picChg chg="del">
          <ac:chgData name="CHOI HUIYUN" userId="f3a69f65f3836175" providerId="LiveId" clId="{171BCF0E-9A40-4B81-B79A-B76204502C94}" dt="2021-07-09T04:41:48.012" v="839" actId="478"/>
          <ac:picMkLst>
            <pc:docMk/>
            <pc:sldMk cId="543259777" sldId="302"/>
            <ac:picMk id="6" creationId="{87965645-8533-4A70-889F-CB506A64899D}"/>
          </ac:picMkLst>
        </pc:picChg>
      </pc:sldChg>
      <pc:sldChg chg="addSp delSp modSp add mod">
        <pc:chgData name="CHOI HUIYUN" userId="f3a69f65f3836175" providerId="LiveId" clId="{171BCF0E-9A40-4B81-B79A-B76204502C94}" dt="2021-07-09T04:55:35.364" v="970" actId="14100"/>
        <pc:sldMkLst>
          <pc:docMk/>
          <pc:sldMk cId="1422792774" sldId="303"/>
        </pc:sldMkLst>
        <pc:spChg chg="mod">
          <ac:chgData name="CHOI HUIYUN" userId="f3a69f65f3836175" providerId="LiveId" clId="{171BCF0E-9A40-4B81-B79A-B76204502C94}" dt="2021-07-09T04:44:35.284" v="896"/>
          <ac:spMkLst>
            <pc:docMk/>
            <pc:sldMk cId="1422792774" sldId="303"/>
            <ac:spMk id="44" creationId="{8DD944A8-FCE2-47B2-9FE1-408CB579446F}"/>
          </ac:spMkLst>
        </pc:spChg>
        <pc:picChg chg="del">
          <ac:chgData name="CHOI HUIYUN" userId="f3a69f65f3836175" providerId="LiveId" clId="{171BCF0E-9A40-4B81-B79A-B76204502C94}" dt="2021-07-09T04:54:45.915" v="961" actId="478"/>
          <ac:picMkLst>
            <pc:docMk/>
            <pc:sldMk cId="1422792774" sldId="303"/>
            <ac:picMk id="3" creationId="{1C0DF0EA-15AC-44AD-BB5D-CD94A0842091}"/>
          </ac:picMkLst>
        </pc:picChg>
        <pc:picChg chg="add mod">
          <ac:chgData name="CHOI HUIYUN" userId="f3a69f65f3836175" providerId="LiveId" clId="{171BCF0E-9A40-4B81-B79A-B76204502C94}" dt="2021-07-09T04:55:27.975" v="967" actId="1076"/>
          <ac:picMkLst>
            <pc:docMk/>
            <pc:sldMk cId="1422792774" sldId="303"/>
            <ac:picMk id="4" creationId="{8E60EB43-EFBA-4C43-928B-F002A903BD1A}"/>
          </ac:picMkLst>
        </pc:picChg>
        <pc:picChg chg="add mod">
          <ac:chgData name="CHOI HUIYUN" userId="f3a69f65f3836175" providerId="LiveId" clId="{171BCF0E-9A40-4B81-B79A-B76204502C94}" dt="2021-07-09T04:55:35.364" v="970" actId="14100"/>
          <ac:picMkLst>
            <pc:docMk/>
            <pc:sldMk cId="1422792774" sldId="303"/>
            <ac:picMk id="6" creationId="{D39F9BB3-7EC2-45C1-A536-1149AB2E77C3}"/>
          </ac:picMkLst>
        </pc:picChg>
      </pc:sldChg>
      <pc:sldChg chg="addSp delSp modSp add del mod">
        <pc:chgData name="CHOI HUIYUN" userId="f3a69f65f3836175" providerId="LiveId" clId="{171BCF0E-9A40-4B81-B79A-B76204502C94}" dt="2021-07-09T04:46:51.851" v="907" actId="47"/>
        <pc:sldMkLst>
          <pc:docMk/>
          <pc:sldMk cId="2261511581" sldId="304"/>
        </pc:sldMkLst>
        <pc:spChg chg="mod">
          <ac:chgData name="CHOI HUIYUN" userId="f3a69f65f3836175" providerId="LiveId" clId="{171BCF0E-9A40-4B81-B79A-B76204502C94}" dt="2021-07-09T04:46:45.202" v="905" actId="1076"/>
          <ac:spMkLst>
            <pc:docMk/>
            <pc:sldMk cId="2261511581" sldId="304"/>
            <ac:spMk id="44" creationId="{8DD944A8-FCE2-47B2-9FE1-408CB579446F}"/>
          </ac:spMkLst>
        </pc:spChg>
        <pc:picChg chg="del">
          <ac:chgData name="CHOI HUIYUN" userId="f3a69f65f3836175" providerId="LiveId" clId="{171BCF0E-9A40-4B81-B79A-B76204502C94}" dt="2021-07-09T04:45:40.605" v="898" actId="478"/>
          <ac:picMkLst>
            <pc:docMk/>
            <pc:sldMk cId="2261511581" sldId="304"/>
            <ac:picMk id="3" creationId="{FCB7E64A-7345-4376-8CDA-18F6C5D7C66C}"/>
          </ac:picMkLst>
        </pc:picChg>
        <pc:picChg chg="add mod">
          <ac:chgData name="CHOI HUIYUN" userId="f3a69f65f3836175" providerId="LiveId" clId="{171BCF0E-9A40-4B81-B79A-B76204502C94}" dt="2021-07-09T04:46:39.829" v="904" actId="1076"/>
          <ac:picMkLst>
            <pc:docMk/>
            <pc:sldMk cId="2261511581" sldId="304"/>
            <ac:picMk id="4" creationId="{0EF03BA4-DBD7-4AE7-8F1A-445A33A950F5}"/>
          </ac:picMkLst>
        </pc:picChg>
      </pc:sldChg>
      <pc:sldChg chg="addSp delSp modSp add mod">
        <pc:chgData name="CHOI HUIYUN" userId="f3a69f65f3836175" providerId="LiveId" clId="{171BCF0E-9A40-4B81-B79A-B76204502C94}" dt="2021-07-09T05:00:28.951" v="1069" actId="1076"/>
        <pc:sldMkLst>
          <pc:docMk/>
          <pc:sldMk cId="2382874441" sldId="305"/>
        </pc:sldMkLst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34" creationId="{CCC0169D-B899-4F82-A9B8-75C9221FD59D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35" creationId="{131313AA-30EB-40D4-B91C-202D7B39F9D9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36" creationId="{1CC646CD-8023-419C-92BA-06DF27C8810E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37" creationId="{71B61D04-C4A1-4053-B501-AEF613025A38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38" creationId="{D1F796FA-FC20-49F5-B231-D339BC60CA4F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39" creationId="{09CD55A5-2EC0-447A-B423-56BCC1AFB277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40" creationId="{22D3A9F0-402C-472C-826C-3C0A5A473F1A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41" creationId="{F0FC08FD-9464-447A-81DD-D32727C19C9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42" creationId="{38FF1684-34B0-4B9C-96C6-067877A89865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43" creationId="{89B3A825-68F1-4E06-BD07-ADFB2CFB4FFB}"/>
          </ac:spMkLst>
        </pc:spChg>
        <pc:spChg chg="mod">
          <ac:chgData name="CHOI HUIYUN" userId="f3a69f65f3836175" providerId="LiveId" clId="{171BCF0E-9A40-4B81-B79A-B76204502C94}" dt="2021-07-09T04:58:20.570" v="1063" actId="14100"/>
          <ac:spMkLst>
            <pc:docMk/>
            <pc:sldMk cId="2382874441" sldId="305"/>
            <ac:spMk id="44" creationId="{8DD944A8-FCE2-47B2-9FE1-408CB579446F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45" creationId="{C5380AF7-59BE-43AF-B855-DECC85DDD8F5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46" creationId="{49C33C09-3DB3-4ADC-9C53-C7BF4FA614BF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47" creationId="{C8C3B56D-D3C6-4160-B7FC-D0FD3B2E98CE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48" creationId="{7D55B6E0-C5A1-4F10-BD9A-95ECF9821B9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49" creationId="{D58FC76A-FF9B-44EB-B919-376299E4732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50" creationId="{D3296A41-821A-42FF-9047-08AD00597EB1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51" creationId="{C30D2173-E3FE-4E12-A476-E5817D23DCE0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52" creationId="{0B070B0F-816F-48AA-9E6A-033E7AEADF2A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53" creationId="{DCBC96BE-F923-4B15-9037-2DF469571F64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54" creationId="{A8CF6257-52E4-4253-9E5C-91DF78AD352E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55" creationId="{86012630-64A9-4DDC-A94A-E93D24A913E8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57" creationId="{8B28DBA4-A7F7-4B6F-89A2-8B071F32391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58" creationId="{A0F4D974-8EC8-4EC2-B5CF-2A3F58911FDF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59" creationId="{88EF986E-1E7D-40D6-8775-63894852D2E2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0" creationId="{42934BC2-5DE9-417C-BC00-8C40CE123ED4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1" creationId="{E0026104-8418-473F-8A20-F455D5786592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2" creationId="{B9270C1A-825B-47F0-90FC-1D9CC91485D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3" creationId="{638998DB-7096-42FF-A546-67FFA1C28D39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4" creationId="{528DDC15-7037-4791-94B5-6E2E3046C855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5" creationId="{99B08F9A-7176-40EF-B35C-468D3EFF5DC8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6" creationId="{F12A56FD-03CB-44B0-B074-D677817F99C8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7" creationId="{8A6FADAC-696C-48B8-B5DB-7CF28D6F7E4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8" creationId="{F1C8ADF5-0BAD-4DD5-8B64-B620D8D09FD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69" creationId="{471AE823-2D5F-4261-9EC9-E8C16D6DA1D7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0" creationId="{ABF62EA0-EAB8-4B48-BCC6-1C6F2E1330AD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1" creationId="{BBDECAA5-3D0F-4496-9DCB-75786039A76D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2" creationId="{1A961E21-8335-4B4C-BB32-F8EAB44D3CFC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3" creationId="{1392AB13-6E73-45D9-B51C-CC4E45B89840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4" creationId="{0E9DB973-C255-46D7-9436-9A622DCD9B29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5" creationId="{4C551DE1-52B3-4F74-AF0E-A1221B357D39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6" creationId="{634AEB82-1C90-493A-A6BF-6E90F36BB58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7" creationId="{7426763C-E201-4501-A2B1-662E970DD062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8" creationId="{2A405CFE-A76F-429E-8640-F4A3EC7ED68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79" creationId="{E49B12CD-19DB-4F05-AAFA-E73B4C4E20A5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80" creationId="{2AB14497-64A6-4C84-96CF-BC6CCD01CE41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81" creationId="{12698C7C-ED1F-43A4-821D-55F2DEA2F2B5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82" creationId="{FD4ED99B-BA11-44AB-8DAC-5AE4FA80E58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83" creationId="{7846C84F-6CFF-4AFC-8A92-84FEFB75CA02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84" creationId="{C4543207-1105-4E45-A46F-28CFBC7DC9C8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85" creationId="{8CF08457-9ADC-4E81-8287-A9D6F15F122C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87" creationId="{7983C5B3-D240-433B-93F1-F7C9C231EE48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88" creationId="{D800BFB6-23F8-40F2-B872-D2E2C278D752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89" creationId="{BD5DBBA4-9B96-4F44-81E1-106811694C7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0" creationId="{A630B2D0-D0D4-4657-82A2-9B72F9E501E9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1" creationId="{CB301B68-F4C4-44A0-93A8-854FE8AD675A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2" creationId="{19597394-A957-48C5-90DB-8A9E41989416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3" creationId="{813EB503-0B1F-436C-961C-5239E0278650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4" creationId="{A7A32E80-D623-46A0-985A-B4FF4C42B1E4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5" creationId="{E8F4F735-F219-4749-B9D6-9BA5615DC44A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6" creationId="{0C58B2B4-0678-47D3-A4D7-6F7CB5130E26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7" creationId="{2526A0B0-03B5-4959-ADD4-B2F5F8918456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8" creationId="{067FF2C8-AA25-4366-820D-7809B65EA9D2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99" creationId="{47A87404-491B-48AB-AC33-3C19DC015ED0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0" creationId="{EE165441-FA3F-4AD5-93F3-78609E6B7905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1" creationId="{6FA0529A-7F67-4931-A12A-CD19241D4288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2" creationId="{0D95822F-0F79-4B06-8A6A-BFC59D090E0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3" creationId="{1234B105-96DE-4244-A185-2149822D5CCD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4" creationId="{4075F0F5-4199-4FC1-9DC5-0C770DDC0289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5" creationId="{291C58CB-C42F-45BB-8520-10370973B7B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6" creationId="{42632C12-B253-4327-9DBE-13721BB05057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7" creationId="{BB5943C3-4297-4A22-BE86-43DEC8F3CF5A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8" creationId="{3C891EF7-88D0-4035-A7B8-9729818B748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09" creationId="{DE1DEAE4-AF74-4D90-ACB1-09F7369B0EA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0" creationId="{7BF91E6F-A541-47A5-9EA1-D5FF90670872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1" creationId="{F3BA9476-96D7-444C-B69C-BE51DA7857D0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2" creationId="{6365DEC4-B143-4F73-B651-8EE182394FA4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3" creationId="{CB49BC5D-E44B-44D2-AABC-A68CE68421A6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4" creationId="{8872F1C6-895C-4357-AC49-D021EA970D7C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5" creationId="{E328C9F9-998F-4646-8E2A-CE6B5B06DB8F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6" creationId="{0D66916B-49C8-4E94-9087-9029E98C8BA6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7" creationId="{45056175-1C56-467F-BD04-8B3D680D5415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8" creationId="{33C7DE55-A983-417F-928F-2B9ED8871B96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19" creationId="{B1B82EC9-463A-4110-83C5-4056BE76513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0" creationId="{20762C54-7657-4B55-BDDA-12A6683C0486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1" creationId="{B1D20E66-64CA-43B6-AC78-9FB1A40BEA39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2" creationId="{B30A60C9-ABFE-4625-B316-53F45E7DAEC5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3" creationId="{1C6E611C-AB6C-4A33-9C88-559C6EB932D5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4" creationId="{D72BA1E6-9133-4FF8-B406-2BA3A35EC711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5" creationId="{F2DCF93D-07A1-4B9D-9A70-E723038EFC4A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6" creationId="{72CD1145-E9F9-4D60-97C7-00885330F44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7" creationId="{C95713AA-C207-4635-BD08-FB8984FF6E6E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8" creationId="{AA25AB14-485F-4985-B550-B86885BF46DE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29" creationId="{5F9C14D3-1323-4ABE-96CB-FF72A1E48AEC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0" creationId="{C1C8626B-2DB4-4804-B1DB-D9B331A4CFB3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1" creationId="{48A1D000-CEBF-4565-A226-9B785AAD10B4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2" creationId="{6586041E-BBC8-4316-8947-87328AC66451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3" creationId="{476EBE49-F40B-4091-AA43-638A35113A40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4" creationId="{EBCC0935-5A29-44E0-8761-020BC40C883D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5" creationId="{EEAA51D6-5CFB-48B3-A6BC-4DF95016C4D4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6" creationId="{22FD79B1-C4AF-43BE-94E2-3F97B43C6E7C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7" creationId="{375324B8-54AE-4D42-8FEF-B05E6328572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8" creationId="{400EEAEC-F1D3-4E6E-8E7A-75EA06AA456B}"/>
          </ac:spMkLst>
        </pc:spChg>
        <pc:spChg chg="mod">
          <ac:chgData name="CHOI HUIYUN" userId="f3a69f65f3836175" providerId="LiveId" clId="{171BCF0E-9A40-4B81-B79A-B76204502C94}" dt="2021-07-09T04:59:46.641" v="1064"/>
          <ac:spMkLst>
            <pc:docMk/>
            <pc:sldMk cId="2382874441" sldId="305"/>
            <ac:spMk id="139" creationId="{82AD54F0-A946-4D4D-8A27-1363E237B9FB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41" creationId="{6E13AD93-4BB0-417E-8298-5BF95AFDF45B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42" creationId="{56F2ECA5-A7B4-4520-A6A9-1A3B202AF7C5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43" creationId="{11AFA72F-3ED7-4E1A-BEDC-6DBBEE72B5C4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44" creationId="{34CC3AB9-7509-4ED4-806E-302F0AD76DEA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45" creationId="{B3CFADED-CF58-44EA-B926-3DDFF705E53B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46" creationId="{8A948E0D-624D-405B-B486-930BFC27FFF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47" creationId="{8983E00C-CAF4-4A74-9B7F-68BB513CF0F1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48" creationId="{5F4D9D4A-D11A-4AC3-9231-D51910EC6726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49" creationId="{49213E66-12BF-4448-B55D-3A227A742015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0" creationId="{D2540682-3A00-454D-B98A-10708278C104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1" creationId="{229E8FA7-8998-4D75-A0CF-49096556B35F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2" creationId="{51C51F10-58BD-415A-A9E7-48CEDE01D9DD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3" creationId="{ED3B9082-1D25-4C2C-B1F7-BDCD9E0A054D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4" creationId="{42B32469-CE7F-4034-9DC4-52AD1C0270C6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5" creationId="{33B895B6-8E54-487F-934F-71E29BAC4465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6" creationId="{88608AA9-C2D5-47EB-AC66-3F0C26398682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7" creationId="{B152D6DB-A28C-45FC-9445-A873D7AFC17D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8" creationId="{393D23DB-3F89-4F3F-9F50-437A3F1212A7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59" creationId="{80911FA7-E4A1-4802-9077-8956F0C7D36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0" creationId="{5834A85F-5872-4298-895F-9D83862D0160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1" creationId="{B6B87C5E-5948-4674-BED8-FEE7CE27AEEA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2" creationId="{A2E7EC53-E608-47BE-AAF5-BD18BC244640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3" creationId="{AAC8E385-E762-446B-B6CE-ECFFE05B321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4" creationId="{09E4AB0E-0023-4235-B132-886EAF36D8D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5" creationId="{AA1E3D2F-18F8-4E63-9749-2564C1CA19F5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6" creationId="{CDD22B1B-3418-42D5-A946-D6A347FBC24B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7" creationId="{148C7EF6-58F9-45B2-8849-EF677C55A6C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8" creationId="{D4FF67E4-B4D4-4B09-8923-D735148BA4DD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69" creationId="{6C4105BA-6E46-456A-BFE6-8463AC544881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0" creationId="{BF3AC21F-667A-4072-A087-6C98BC47F41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1" creationId="{35452E18-4F9E-4D95-B598-DD901201CE2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2" creationId="{960746D6-69F5-4953-B5AF-2D5616DB60F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3" creationId="{8EAE26B9-2201-4606-B7F7-6C66BDA2C0E5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4" creationId="{3633BCE0-FF38-4D34-964E-10A8C1234536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5" creationId="{07285928-D458-437C-89AF-39C1D5F40621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6" creationId="{AEAF5357-CCD5-43CB-A4E5-24EA780146D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7" creationId="{6BEFD9D5-052D-43AE-A95A-7DB023E51D8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8" creationId="{052D409C-30E9-4658-B93F-44356EA79DB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79" creationId="{497C221B-4942-41CD-BE3F-13150B06E41A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0" creationId="{818BCE97-D7EB-4CD7-85B5-CC4605B8A49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1" creationId="{E5333F16-77BB-4D6A-8E76-0838D2FF52BD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2" creationId="{08A95B61-2230-43B0-A429-CE7A2585E7A6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3" creationId="{6F0D325D-226C-40F6-A0B7-05BEF5DC751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4" creationId="{D3D70CC6-76E1-45AF-BB09-58FC70156896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5" creationId="{0FCD7AFB-1F8F-47F6-A4DA-EED7280B30BF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6" creationId="{0D2F5F5A-36EA-4782-B8F4-D475A0B4D87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7" creationId="{0E70CB56-29CD-448F-B085-46BA93D0DBA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8" creationId="{23E80F20-3808-40A0-AA36-F9780B16BDE4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89" creationId="{9EA92BDF-F16A-4E3B-815F-99F288E2C363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0" creationId="{0E637F8A-53DE-47C9-869F-A2AF16D6DE12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1" creationId="{4FA7ABD2-07FE-4077-9F27-330E2861B3CA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2" creationId="{DE69705C-2B96-437A-BC57-681D20EED1C7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3" creationId="{8F5B7E84-1277-4F09-9ADF-6E91B552CC00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4" creationId="{DC787799-0871-4BB9-AEB5-F00297DC50B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5" creationId="{AA9752FD-96C1-49E2-9C0B-812F7F7B70E0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6" creationId="{98DDAC52-D122-4AC6-8C63-9DE757CB6988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7" creationId="{B92BA16A-7572-49E6-AE8D-6F214B2DE525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8" creationId="{C4506B11-F2C7-4AB3-81B2-2E8502A9AD4D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199" creationId="{2E3B9BBD-7CA1-4942-A0B8-2B7597663DFF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0" creationId="{F80901B8-7049-4D04-8940-3AE3F077BB44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1" creationId="{33F7AE4B-1E25-4D75-BF2A-B3F115F84656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2" creationId="{59553ADB-0C3C-4D75-A60E-BC36AE3B1DD4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3" creationId="{42FB49D7-6A59-4A24-8F74-33FECB7B1E0F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4" creationId="{118CA8FA-2C67-45F0-9BBA-6F0ECD359EB0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5" creationId="{ED99BA84-2583-47EB-AD8A-206D493673ED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6" creationId="{90612ED1-A943-4B39-848A-1014E42D49A1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7" creationId="{E71D362B-D13A-4762-806B-DDABAC582001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8" creationId="{1FE4632F-390E-44CC-946C-49CCF286B3D6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09" creationId="{ED35E88C-E048-44C9-B311-ABB997713230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0" creationId="{7F6E006F-9BE3-41B7-B1D8-1EBDFF62F3E0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1" creationId="{C0FCC673-622F-4970-8F17-43E0795A6D5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2" creationId="{4DB4A13B-16CB-4541-A379-E5417DDD458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3" creationId="{02A2B1F0-56D9-4225-BA85-7243092C7941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4" creationId="{285E87C0-5503-4B7C-940E-92E7CF5EC255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5" creationId="{36DD935E-79F3-4534-A402-7AD1DF0AF6E8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6" creationId="{50028A3C-BDE4-42AD-8A12-CB530A43ACE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7" creationId="{BBE7D1E6-9CF1-4AFB-A544-4867E3D459DC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8" creationId="{5A768521-D8E5-429E-9CFD-A4012A959993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19" creationId="{66561DDE-0F92-4B17-B5E8-E2C5F9128F84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0" creationId="{CC98E33F-14E7-4818-A3C4-50C58CEFF7AC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1" creationId="{B2ED87C0-9011-4DD4-9B73-45498DADF061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2" creationId="{6460B54A-6461-4DDE-B821-266BDCFD6062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3" creationId="{6691F6E6-F318-469A-AFDD-1A6632C4B384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4" creationId="{CC4A2A5F-3FC0-441B-9151-0F8EC814F488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5" creationId="{60C58C6E-DD6F-4E8A-A2CB-4F23779CCDF8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6" creationId="{95078C45-215B-4ED2-B714-B012AE42732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7" creationId="{ED0D17E9-3C0A-4158-A9C3-711AA0511B0A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8" creationId="{F759C16D-8FD3-416F-92F8-B2C5FBD07577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29" creationId="{03BC9B89-0CA1-4914-839B-E47896D882AE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30" creationId="{C043BBB9-762F-425D-83B0-FA83C5D13FB3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31" creationId="{0F1A75F7-91E9-4608-AE75-4D1D35D18FBB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32" creationId="{EC673323-9E09-481E-BED5-6DD3939F8CF9}"/>
          </ac:spMkLst>
        </pc:spChg>
        <pc:spChg chg="mod">
          <ac:chgData name="CHOI HUIYUN" userId="f3a69f65f3836175" providerId="LiveId" clId="{171BCF0E-9A40-4B81-B79A-B76204502C94}" dt="2021-07-09T05:00:26.196" v="1068"/>
          <ac:spMkLst>
            <pc:docMk/>
            <pc:sldMk cId="2382874441" sldId="305"/>
            <ac:spMk id="233" creationId="{BEDED277-E4AD-4633-A885-FC42FFFBADC0}"/>
          </ac:spMkLst>
        </pc:spChg>
        <pc:grpChg chg="add del mod">
          <ac:chgData name="CHOI HUIYUN" userId="f3a69f65f3836175" providerId="LiveId" clId="{171BCF0E-9A40-4B81-B79A-B76204502C94}" dt="2021-07-09T05:00:25.912" v="1067" actId="478"/>
          <ac:grpSpMkLst>
            <pc:docMk/>
            <pc:sldMk cId="2382874441" sldId="305"/>
            <ac:grpSpMk id="33" creationId="{0002BEBD-F5D0-48DF-B555-5E074FFB7436}"/>
          </ac:grpSpMkLst>
        </pc:grpChg>
        <pc:grpChg chg="mod">
          <ac:chgData name="CHOI HUIYUN" userId="f3a69f65f3836175" providerId="LiveId" clId="{171BCF0E-9A40-4B81-B79A-B76204502C94}" dt="2021-07-09T04:59:46.641" v="1064"/>
          <ac:grpSpMkLst>
            <pc:docMk/>
            <pc:sldMk cId="2382874441" sldId="305"/>
            <ac:grpSpMk id="56" creationId="{039E93FC-483D-4DC3-8B8C-8B82EA4540C9}"/>
          </ac:grpSpMkLst>
        </pc:grpChg>
        <pc:grpChg chg="mod">
          <ac:chgData name="CHOI HUIYUN" userId="f3a69f65f3836175" providerId="LiveId" clId="{171BCF0E-9A40-4B81-B79A-B76204502C94}" dt="2021-07-09T04:59:46.641" v="1064"/>
          <ac:grpSpMkLst>
            <pc:docMk/>
            <pc:sldMk cId="2382874441" sldId="305"/>
            <ac:grpSpMk id="86" creationId="{DFE2AA6C-E085-4C73-9DA3-6F04D8DEAD57}"/>
          </ac:grpSpMkLst>
        </pc:grpChg>
        <pc:grpChg chg="add mod">
          <ac:chgData name="CHOI HUIYUN" userId="f3a69f65f3836175" providerId="LiveId" clId="{171BCF0E-9A40-4B81-B79A-B76204502C94}" dt="2021-07-09T05:00:28.951" v="1069" actId="1076"/>
          <ac:grpSpMkLst>
            <pc:docMk/>
            <pc:sldMk cId="2382874441" sldId="305"/>
            <ac:grpSpMk id="140" creationId="{C9CF9020-0825-4D14-98B2-68FCE2D7EEF4}"/>
          </ac:grpSpMkLst>
        </pc:grpChg>
        <pc:grpChg chg="del">
          <ac:chgData name="CHOI HUIYUN" userId="f3a69f65f3836175" providerId="LiveId" clId="{171BCF0E-9A40-4B81-B79A-B76204502C94}" dt="2021-07-09T04:59:50.190" v="1065" actId="478"/>
          <ac:grpSpMkLst>
            <pc:docMk/>
            <pc:sldMk cId="2382874441" sldId="305"/>
            <ac:grpSpMk id="348" creationId="{00000000-0000-0000-0000-000000000000}"/>
          </ac:grpSpMkLst>
        </pc:grpChg>
        <pc:picChg chg="del">
          <ac:chgData name="CHOI HUIYUN" userId="f3a69f65f3836175" providerId="LiveId" clId="{171BCF0E-9A40-4B81-B79A-B76204502C94}" dt="2021-07-09T04:46:53.697" v="908" actId="478"/>
          <ac:picMkLst>
            <pc:docMk/>
            <pc:sldMk cId="2382874441" sldId="305"/>
            <ac:picMk id="3" creationId="{FCB7E64A-7345-4376-8CDA-18F6C5D7C66C}"/>
          </ac:picMkLst>
        </pc:picChg>
        <pc:picChg chg="add mod">
          <ac:chgData name="CHOI HUIYUN" userId="f3a69f65f3836175" providerId="LiveId" clId="{171BCF0E-9A40-4B81-B79A-B76204502C94}" dt="2021-07-09T04:47:02.928" v="913" actId="1036"/>
          <ac:picMkLst>
            <pc:docMk/>
            <pc:sldMk cId="2382874441" sldId="305"/>
            <ac:picMk id="32" creationId="{09F3223C-905C-49E2-B2DD-C16ADF737DBB}"/>
          </ac:picMkLst>
        </pc:picChg>
      </pc:sldChg>
      <pc:sldChg chg="addSp delSp modSp add mod">
        <pc:chgData name="CHOI HUIYUN" userId="f3a69f65f3836175" providerId="LiveId" clId="{171BCF0E-9A40-4B81-B79A-B76204502C94}" dt="2021-07-09T05:16:50.941" v="1222" actId="14100"/>
        <pc:sldMkLst>
          <pc:docMk/>
          <pc:sldMk cId="651272173" sldId="306"/>
        </pc:sldMkLst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33" creationId="{755D6C0D-BC37-4C8C-82FB-53C376BF601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34" creationId="{59DA31B6-82E4-4EF6-B0B8-7D60A218856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35" creationId="{785FBD03-F06C-426B-A8EC-A4145908684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36" creationId="{CC4E65BC-363A-4A19-BBF3-06C95E2889A0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37" creationId="{335657D5-9DFB-4BE7-A68C-ECE0565313DE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38" creationId="{09D3F570-D1DD-4A55-820E-F72598B0205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39" creationId="{ECD3ED0A-F5F0-4E06-A9A9-DAA0E2CF1B85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40" creationId="{089BD434-8740-453B-BDB9-8D73236816F1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41" creationId="{DADD1BC8-CECB-4A18-B657-18D7BAE1924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42" creationId="{2404D61E-4B35-4DF0-A585-CB647333EF1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43" creationId="{50AF1C9F-319B-4AC3-956A-EE03E0E8F3AF}"/>
          </ac:spMkLst>
        </pc:spChg>
        <pc:spChg chg="mod">
          <ac:chgData name="CHOI HUIYUN" userId="f3a69f65f3836175" providerId="LiveId" clId="{171BCF0E-9A40-4B81-B79A-B76204502C94}" dt="2021-07-09T04:56:32.574" v="1032" actId="20577"/>
          <ac:spMkLst>
            <pc:docMk/>
            <pc:sldMk cId="651272173" sldId="306"/>
            <ac:spMk id="44" creationId="{8DD944A8-FCE2-47B2-9FE1-408CB579446F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45" creationId="{4178A612-0755-452F-997B-0EFBC6ACDC5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46" creationId="{3A9BD6B5-F679-4C77-88C1-A9DFE87110D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47" creationId="{F4471678-71C3-4B75-AEE0-6EC36B7720DD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48" creationId="{00BC1972-30E7-427A-9812-BD04172D247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49" creationId="{44E30B0C-A23E-4EA7-8F31-5CDBED2354D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0" creationId="{988B6266-C4A2-4760-844E-00352F1C8B05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1" creationId="{7D47EAC6-06DD-4CD3-B03B-C0E5FE77054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2" creationId="{6106B6E6-B66C-4B20-B600-9BB846159E1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3" creationId="{749A45EC-3566-4A5E-BDF4-1A9A47F3F52F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4" creationId="{E12009BB-81FC-44DA-B057-93C2345CAD9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5" creationId="{20C34761-AAD1-49AB-B1C5-E7B96124F05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6" creationId="{26BF79BB-3FE7-40AC-AAD2-312000CEF660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7" creationId="{064BDD13-C2E3-41F4-832E-6292D5BFAC77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8" creationId="{E9BA65F3-02B0-41AA-B42C-4550FD04E9F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59" creationId="{8CD61C62-890C-40AD-9ED2-14D7D6583C0F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0" creationId="{8DA21725-9B61-429A-A928-8AAF74654BC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1" creationId="{0D3FEB1E-207D-4FB4-8218-2AB1F2A7AF7F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2" creationId="{E27462C7-C961-4914-B15C-9399E52C5F0E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3" creationId="{66B7B535-59CD-4CB0-B782-6D208936E77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4" creationId="{78B0AC38-801E-46E5-9ACB-094FDE21687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5" creationId="{CF14BDA0-4DEF-448E-9F25-A5F846D5F621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6" creationId="{770D9D41-DAEF-4ED7-A6AE-9927574791D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7" creationId="{53C27252-6FA6-4500-A7B8-8E7DCF52882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8" creationId="{DA9A54A3-19DC-4166-8707-0DA5401F9ABD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69" creationId="{7352CA02-815E-41E2-8D77-11F1E682D9D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0" creationId="{35F38296-32D4-4C25-B80C-7CB5E9214C7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1" creationId="{C64FEADB-F87B-4F61-BBAC-0F50A8644B2E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2" creationId="{22152382-1463-498E-ABD4-FE6E3B04AE34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3" creationId="{7D9CBBEC-C437-4FC6-B02B-DEBEE0F4A4A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4" creationId="{394CD844-510A-4A0E-B01D-829DC6C91F6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5" creationId="{FD99F124-EA3F-4FF0-BC47-C8D6E6E515D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6" creationId="{2376EEF0-8CAF-443C-8292-570B5587DCD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7" creationId="{841A7E0E-1FA2-4892-95EC-440266EC601A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8" creationId="{8D0297EF-F689-4B9A-9957-87D1AE764E9E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79" creationId="{8B53B4D1-5860-4791-AAF1-EF26ABBCC491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0" creationId="{D7CA9520-261F-4963-BF38-1306DBAC31C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1" creationId="{B75E7028-B06B-41AE-AE5A-C64E0ECEDB7D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2" creationId="{CDB58110-6137-48C9-9954-9F434DF6671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3" creationId="{0C92FC89-2BA7-4D6A-801B-4E2F674FBE10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4" creationId="{89A06ADF-11DF-4BEB-A302-C943A0084950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5" creationId="{F8FE6AC6-719F-496C-905D-837F63462211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6" creationId="{C3EB9806-BA6A-41D1-B61A-9C93FA2CD6C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7" creationId="{6320B098-EB72-4CF1-A9B8-7569B28D5B75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8" creationId="{5624B367-6131-4896-9644-01572A30608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89" creationId="{115B8553-B04B-4991-882A-11D5F20CD40A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90" creationId="{EC534564-D801-4541-AA60-F0024AF95F9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92" creationId="{F147B829-DBCE-462A-B73F-9226EA541427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93" creationId="{990C3C41-5E54-4FD7-9907-C37DD67D0AC2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94" creationId="{0DEF4AF7-7953-4B20-AAB4-D31D1D8A4DD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95" creationId="{F1F9CD4A-4881-4F7C-B03A-15912364D25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96" creationId="{4AEB8A18-CE98-4C08-B2D1-89F369C35F4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97" creationId="{8A2B04D2-1D71-4E61-84C7-C51169EA2BAE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01" creationId="{F592D539-D2D5-46F6-87B0-F1426E48C49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02" creationId="{51E03527-3009-41AF-8136-2E91D36F93D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03" creationId="{4E979BAC-0C1E-41E5-8EB3-C9D68E3EB09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04" creationId="{E965B0CE-C685-42ED-8C4C-36C68562001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05" creationId="{8916608D-72FC-42B0-A1D2-C45FB6263EC2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06" creationId="{13B9EFF6-57C6-4ADB-9A47-4A8B143CC905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07" creationId="{CF74E99E-3E8E-43E3-BF79-E9C677AB13B7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08" creationId="{1655722D-C62F-4C0E-B4D2-EA5FC3F2FF71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09" creationId="{1B6AA1BA-3009-4D52-92F2-B05D0F8D38C4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10" creationId="{3DA72ED5-03DF-4483-84E8-7D88107A133E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11" creationId="{D7A23999-02CC-4D04-91D5-FB0DC42038B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13" creationId="{06C83E77-155C-4FB7-883D-9B75BBC19D85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14" creationId="{8CE1E585-993F-4E06-85F5-13CAA8D5707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15" creationId="{26E3F889-883A-4EFE-9630-91A65112AF44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16" creationId="{A6B707DE-73DA-4D4F-BB71-B426C7FD359E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17" creationId="{0703D0DF-B4D9-4E8D-BD88-CEB66FD6611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18" creationId="{9DD2EAA9-C056-4EED-9F4C-40B44A4B40D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19" creationId="{0386318E-5594-496E-BDE9-05239128C4A0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0" creationId="{22804611-E1C9-4403-8AAE-79C88E17A18F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1" creationId="{F2B99D83-74B7-4387-88D0-FC7272D40140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2" creationId="{EC2DB816-34A3-40E4-9AE4-B7DEF29BD39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3" creationId="{686CFAE6-18D2-4B40-B0B6-AF390EACA6C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4" creationId="{9AA10C77-2BD8-4F8B-87C4-E1715DADDF9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5" creationId="{00074D6C-2A62-4BFF-945B-C0C836E185B2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6" creationId="{3CE29D58-5C94-4C26-80D4-B36F9A9AA9E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7" creationId="{21243770-F13D-4DBD-9A57-0A54FB71A901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8" creationId="{9A6894A6-F077-49A5-8795-5CA1115D3CDF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29" creationId="{63F07287-2389-4CBE-BA77-BA2FE301AF1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0" creationId="{FEB9500B-83C7-44DA-969B-7706B9207C7B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1" creationId="{162F4E15-1A07-47B3-97E4-83D170C0FE2D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2" creationId="{8AE4CC41-9154-4F23-A65D-310FEB0DCAD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3" creationId="{ABD1BA2F-6C19-4F4F-869E-7BD0C9C840A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4" creationId="{AADAD394-CCE5-418F-889F-C87EA935FD6D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5" creationId="{69651494-904E-4BFD-9C11-FE5B7AF1864D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6" creationId="{CA135D40-9CA8-4E5E-8974-7D49F989B40A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7" creationId="{F77A8059-F2CC-4CE7-B6A1-DAB764B110D1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8" creationId="{64DA6A72-0D45-459E-B60C-D47B89B70CCF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39" creationId="{FB98BB7B-9830-4FE0-A3FF-0A5BA23D438D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0" creationId="{2E9AFF96-EE79-4AEF-BE62-C53F4501999A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1" creationId="{5FDD1BE5-5E12-4E30-8F7B-E7A53D0FC231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2" creationId="{3663BD87-7337-4F0F-B236-4DEC1E0F7914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3" creationId="{D99C04CC-405F-4435-88F5-B148FA688F3A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4" creationId="{977FC00A-1328-4C41-A34E-576C737874B0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5" creationId="{9C15896B-4A91-4809-8DA8-48D97C9DE334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6" creationId="{9C0F50F3-3E27-43F7-9041-62B6C23237A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7" creationId="{FE8D3BA2-78ED-42DD-A90D-BDA6DA7431DF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8" creationId="{4896B054-ED1F-482B-B686-F6CFAC0E8B9A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49" creationId="{596C2E70-DFBB-4311-ACB8-C733379E1FCD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0" creationId="{ECAB4DED-D519-465E-A26A-E7DEEDB7F4E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1" creationId="{B98773B0-6F0B-429B-993F-7B5C9B856FF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2" creationId="{C698966B-6494-416E-BE70-3D6CC5C180F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3" creationId="{8966EA15-4238-4E2E-9B05-E599134F07CD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4" creationId="{1297319D-540D-49C5-A47A-80589F203F6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5" creationId="{9908B7D3-22FB-43B6-9B0F-6981B5C0494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6" creationId="{1B66B5DE-C45A-45E9-9898-6FA01076DB0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7" creationId="{74AAD60D-0C3B-4311-81B3-CBC23C4E15E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8" creationId="{6D601950-0E58-44B5-B8CC-8E95B0567701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59" creationId="{D4D7A542-1161-45D9-B321-14A39EB192AC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0" creationId="{6B6F16E4-09F1-4707-B8F4-1C23B683B33F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1" creationId="{595972FF-F3AE-4441-9680-99DC98F74A75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2" creationId="{AEB693E1-FDE0-456F-B18F-8C5A1A7146F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3" creationId="{2204E642-1DF2-4BF0-91D8-DFF5B2CEB3E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4" creationId="{07E3A294-3DA8-46F2-ADBB-9D35A7C75AF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5" creationId="{8B6BE515-6230-4456-9C0D-3F0C95840FA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6" creationId="{7F2DE0FF-C571-4151-AFAB-03FBDAE39492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7" creationId="{432F8187-AE51-4484-813F-06A05AD14C6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8" creationId="{FCA6E398-9DC3-4CF8-96A7-F1ABC7A3921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69" creationId="{67EF2B4C-C736-460E-979E-1DB4999C930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70" creationId="{E53E528D-69DE-4D44-9F2B-038C89F61C66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71" creationId="{A3313527-1821-47E9-BA0C-8A1BF821BE5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72" creationId="{5AB9B402-3AFF-46B0-B23D-AD84E45CB689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73" creationId="{DF105B20-2ED9-4FA1-ACF0-76AF70C5E047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74" creationId="{04940C09-A840-4ED4-A6B5-406822829F95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75" creationId="{36B09DE6-D1A0-4863-BB2E-B85986908BA3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76" creationId="{BD185E67-46FE-45D4-8634-1B82E0EBDEA8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77" creationId="{2ED813F1-836F-454A-A1EA-828D68405B10}"/>
          </ac:spMkLst>
        </pc:spChg>
        <pc:spChg chg="mod">
          <ac:chgData name="CHOI HUIYUN" userId="f3a69f65f3836175" providerId="LiveId" clId="{171BCF0E-9A40-4B81-B79A-B76204502C94}" dt="2021-07-09T05:16:33.948" v="1216"/>
          <ac:spMkLst>
            <pc:docMk/>
            <pc:sldMk cId="651272173" sldId="306"/>
            <ac:spMk id="178" creationId="{62041CB5-AC5F-4C28-B960-F16A5B83B660}"/>
          </ac:spMkLst>
        </pc:spChg>
        <pc:grpChg chg="add mod">
          <ac:chgData name="CHOI HUIYUN" userId="f3a69f65f3836175" providerId="LiveId" clId="{171BCF0E-9A40-4B81-B79A-B76204502C94}" dt="2021-07-09T05:16:50.941" v="1222" actId="14100"/>
          <ac:grpSpMkLst>
            <pc:docMk/>
            <pc:sldMk cId="651272173" sldId="306"/>
            <ac:grpSpMk id="32" creationId="{B26469D8-6027-4D8E-91E8-AFD3C79ED6A7}"/>
          </ac:grpSpMkLst>
        </pc:grpChg>
        <pc:grpChg chg="mod">
          <ac:chgData name="CHOI HUIYUN" userId="f3a69f65f3836175" providerId="LiveId" clId="{171BCF0E-9A40-4B81-B79A-B76204502C94}" dt="2021-07-09T05:16:33.948" v="1216"/>
          <ac:grpSpMkLst>
            <pc:docMk/>
            <pc:sldMk cId="651272173" sldId="306"/>
            <ac:grpSpMk id="91" creationId="{F2331514-9C5D-4697-8069-914D8E560F14}"/>
          </ac:grpSpMkLst>
        </pc:grpChg>
        <pc:grpChg chg="mod">
          <ac:chgData name="CHOI HUIYUN" userId="f3a69f65f3836175" providerId="LiveId" clId="{171BCF0E-9A40-4B81-B79A-B76204502C94}" dt="2021-07-09T05:16:33.948" v="1216"/>
          <ac:grpSpMkLst>
            <pc:docMk/>
            <pc:sldMk cId="651272173" sldId="306"/>
            <ac:grpSpMk id="98" creationId="{2C9864E0-62B0-490E-A5A4-C979F30B76FD}"/>
          </ac:grpSpMkLst>
        </pc:grpChg>
        <pc:grpChg chg="mod">
          <ac:chgData name="CHOI HUIYUN" userId="f3a69f65f3836175" providerId="LiveId" clId="{171BCF0E-9A40-4B81-B79A-B76204502C94}" dt="2021-07-09T05:16:33.948" v="1216"/>
          <ac:grpSpMkLst>
            <pc:docMk/>
            <pc:sldMk cId="651272173" sldId="306"/>
            <ac:grpSpMk id="99" creationId="{75E97C15-032F-4FC0-836B-744F553AF10F}"/>
          </ac:grpSpMkLst>
        </pc:grpChg>
        <pc:grpChg chg="mod">
          <ac:chgData name="CHOI HUIYUN" userId="f3a69f65f3836175" providerId="LiveId" clId="{171BCF0E-9A40-4B81-B79A-B76204502C94}" dt="2021-07-09T05:16:33.948" v="1216"/>
          <ac:grpSpMkLst>
            <pc:docMk/>
            <pc:sldMk cId="651272173" sldId="306"/>
            <ac:grpSpMk id="100" creationId="{151D18D5-72F8-4DB7-8C70-94A64FABFB11}"/>
          </ac:grpSpMkLst>
        </pc:grpChg>
        <pc:grpChg chg="mod">
          <ac:chgData name="CHOI HUIYUN" userId="f3a69f65f3836175" providerId="LiveId" clId="{171BCF0E-9A40-4B81-B79A-B76204502C94}" dt="2021-07-09T05:16:33.948" v="1216"/>
          <ac:grpSpMkLst>
            <pc:docMk/>
            <pc:sldMk cId="651272173" sldId="306"/>
            <ac:grpSpMk id="112" creationId="{A81F6B8D-77C6-4D84-B577-F3E3A5F3E6AB}"/>
          </ac:grpSpMkLst>
        </pc:grpChg>
        <pc:grpChg chg="del">
          <ac:chgData name="CHOI HUIYUN" userId="f3a69f65f3836175" providerId="LiveId" clId="{171BCF0E-9A40-4B81-B79A-B76204502C94}" dt="2021-07-09T05:16:48.674" v="1221" actId="478"/>
          <ac:grpSpMkLst>
            <pc:docMk/>
            <pc:sldMk cId="651272173" sldId="306"/>
            <ac:grpSpMk id="348" creationId="{00000000-0000-0000-0000-000000000000}"/>
          </ac:grpSpMkLst>
        </pc:grpChg>
        <pc:picChg chg="del">
          <ac:chgData name="CHOI HUIYUN" userId="f3a69f65f3836175" providerId="LiveId" clId="{171BCF0E-9A40-4B81-B79A-B76204502C94}" dt="2021-07-09T04:51:07.806" v="921" actId="478"/>
          <ac:picMkLst>
            <pc:docMk/>
            <pc:sldMk cId="651272173" sldId="306"/>
            <ac:picMk id="3" creationId="{1C0DF0EA-15AC-44AD-BB5D-CD94A0842091}"/>
          </ac:picMkLst>
        </pc:picChg>
        <pc:picChg chg="add del mod">
          <ac:chgData name="CHOI HUIYUN" userId="f3a69f65f3836175" providerId="LiveId" clId="{171BCF0E-9A40-4B81-B79A-B76204502C94}" dt="2021-07-09T04:51:35.105" v="926" actId="478"/>
          <ac:picMkLst>
            <pc:docMk/>
            <pc:sldMk cId="651272173" sldId="306"/>
            <ac:picMk id="4" creationId="{9D22DC24-8C07-46FA-B49C-92A8DD91C6EC}"/>
          </ac:picMkLst>
        </pc:picChg>
        <pc:picChg chg="add mod">
          <ac:chgData name="CHOI HUIYUN" userId="f3a69f65f3836175" providerId="LiveId" clId="{171BCF0E-9A40-4B81-B79A-B76204502C94}" dt="2021-07-09T04:54:05.380" v="960" actId="14100"/>
          <ac:picMkLst>
            <pc:docMk/>
            <pc:sldMk cId="651272173" sldId="306"/>
            <ac:picMk id="6" creationId="{4241F0B1-B7F4-4544-8955-11F0ABCFEA2D}"/>
          </ac:picMkLst>
        </pc:picChg>
      </pc:sldChg>
      <pc:sldChg chg="addSp delSp modSp add del mod">
        <pc:chgData name="CHOI HUIYUN" userId="f3a69f65f3836175" providerId="LiveId" clId="{171BCF0E-9A40-4B81-B79A-B76204502C94}" dt="2021-07-09T05:16:46.837" v="1220" actId="478"/>
        <pc:sldMkLst>
          <pc:docMk/>
          <pc:sldMk cId="3792118872" sldId="307"/>
        </pc:sldMkLst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33" creationId="{E7092B47-839E-4A0E-A775-1980B8C2EB28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34" creationId="{441F7D90-D611-4F83-B43D-B2F883B37D8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35" creationId="{B19A74AD-7D58-4728-8F50-1AF151923E2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36" creationId="{F08AF576-AD3E-449F-9768-1E18A7050C8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37" creationId="{0DC0EA2A-18BF-449F-B2EC-0A1F244BA439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38" creationId="{04373DAB-33B1-4CB5-A7CB-B7BC70F6666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39" creationId="{2BBF7C5D-63D0-4AD1-98E9-8C178E3B0FB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40" creationId="{59FDAEAB-7C8E-4841-865B-FC3A9DBE98A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41" creationId="{BC0E969A-6F18-4497-959B-1D9C5195546B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42" creationId="{D12EE00F-FE5D-427B-AC39-B32C8C48B4F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43" creationId="{96F819B9-D10F-4D28-ACB3-9E145BF0FA1B}"/>
          </ac:spMkLst>
        </pc:spChg>
        <pc:spChg chg="mod">
          <ac:chgData name="CHOI HUIYUN" userId="f3a69f65f3836175" providerId="LiveId" clId="{171BCF0E-9A40-4B81-B79A-B76204502C94}" dt="2021-07-09T04:56:24.336" v="1026" actId="20577"/>
          <ac:spMkLst>
            <pc:docMk/>
            <pc:sldMk cId="3792118872" sldId="307"/>
            <ac:spMk id="44" creationId="{8DD944A8-FCE2-47B2-9FE1-408CB579446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45" creationId="{EB085626-93B8-40E9-B91C-B06972E53E35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46" creationId="{DED210B5-0050-424A-900C-49A9E7C92944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47" creationId="{894949E5-8151-4ECD-B736-C05F04B00BD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48" creationId="{082B519F-A4E5-4070-B26E-9A121BEFC8E4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49" creationId="{FD4FA20D-87AF-464E-8D2E-C10644FB3E7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0" creationId="{665A025E-EA75-4214-A26A-A3199C6A9D0B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1" creationId="{A824092F-143C-4730-85AD-0A75D887ECE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2" creationId="{33B6275F-7332-46A3-B8BE-6D60C511B498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3" creationId="{242FD717-D405-4500-BA53-7D5084C751FB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4" creationId="{CCA46620-B0A8-4DC6-9C0F-05CB39760A2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5" creationId="{00B5DFFE-EAB9-4FE3-8E58-5B9BA14B204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6" creationId="{49A1C2F7-21E3-4B56-B712-E3FF35CBE643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7" creationId="{FB40C635-4CA6-4584-BA62-A3956C7D6A6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8" creationId="{C5BE3CA7-0F6F-466F-A82B-D708487DC824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59" creationId="{7C88D01E-465A-4599-A62A-1FBC67E36ED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0" creationId="{304255E9-B86A-4A27-AC5B-DBFA650D399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1" creationId="{9F0C20F6-4229-474E-9D7F-53F10461C3B5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2" creationId="{1AB449D6-0BC2-42D6-87A9-D0A5E7156F1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3" creationId="{2653AEE8-A438-4EAD-ACE2-F3FD8C646E3E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4" creationId="{F779304E-CDFD-420B-9F6F-B531E27777E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5" creationId="{82E48062-2C4A-4096-969E-059407E575C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6" creationId="{53942E2A-05C3-4BF2-AA45-BA8C96948BBB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7" creationId="{BCEDADF8-395C-47DF-95B9-EDD35D9A625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8" creationId="{E68757FF-7918-423E-92A6-F58216FA4DC8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69" creationId="{E6C080AE-47B0-4611-949F-CB678FE6D2F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0" creationId="{FA357715-7240-4293-A11A-29CA52BF4939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1" creationId="{D9EBC6AA-C612-4B95-B4C7-5B0A9D196FB5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2" creationId="{C2411E81-2215-4836-B588-BF8A85E74B54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3" creationId="{3466421A-42A5-44B3-BFD1-A6F0CDBC782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4" creationId="{D4C7D6F5-A52C-4BA6-9867-01BE1498431E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5" creationId="{3539D341-58B7-4DCF-9D94-BA9B1CAD92B4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6" creationId="{4A6543A4-09C3-47F2-AA42-B7E8292DF1A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7" creationId="{C5AD2881-444C-41B5-B4B7-4B6453291D69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8" creationId="{AEE0C1BE-CCFF-4678-A498-CD9482801253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79" creationId="{8BFB3F59-AEC1-4A61-807D-2CDD91301C7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0" creationId="{DF12230E-785B-45AA-ABA3-02B1F815446B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1" creationId="{F4E96C37-FC13-4B1B-9513-9C41FFA4430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2" creationId="{317405C2-A8DF-4DC4-A3C2-67E66175F53C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3" creationId="{5CE4F0CE-222C-4592-9B97-907F60ABC278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4" creationId="{E46934F8-AD2D-429D-A7CB-0627C006A61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5" creationId="{90F55FCE-F875-474A-AF5B-229782423195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6" creationId="{35C6A7D5-C3A3-439F-A5F0-D1B24D801953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7" creationId="{F23CF015-B767-4A14-AEA1-D9F5AE20AFB8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8" creationId="{B20E7849-165A-4CE9-ABB6-CE7172A6B6BA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89" creationId="{90E2B5E5-438B-4597-9D74-2624A7F50FF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90" creationId="{11A59BD8-A43F-4EEF-9EDB-E2628D5C6ADB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92" creationId="{B701F043-885E-4E56-9EB5-D969BBF98B7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93" creationId="{508DE783-AB05-4547-A547-457DF3CBBFB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94" creationId="{738113B1-89A1-4DCE-9E87-EE7FD54BFFB5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95" creationId="{4FCE98DE-662E-4D6C-BF10-D228D1BC2B59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96" creationId="{6ECF2D29-6152-4CBA-A6EC-652480FFD68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97" creationId="{657CB4B3-3208-486A-A3EC-2C2C5F288B24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01" creationId="{8AE5C7BB-4CA6-49B2-9DB8-1AD424B8407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02" creationId="{CC78E4A2-9CDD-4F7A-B58D-F1FDBB6791FE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03" creationId="{69212DD0-0EE2-4F18-BFEF-4874EB0CB0D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04" creationId="{40CD7119-4A3C-4700-9F88-7FE68A49F923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05" creationId="{7630C279-C45D-4DB1-B039-BB3AAD1F0D94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06" creationId="{8790B149-9FB4-4E05-A35E-E223C4DAF20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07" creationId="{5B07BEA7-731A-47D6-81E6-B50ED2B0555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08" creationId="{70206CF5-97B9-4992-A22C-9190582D7179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09" creationId="{66255CAD-1BA2-4F24-B559-91049B75B71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10" creationId="{746EB4CB-7F62-49D0-8BCE-A525DEB6C6C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11" creationId="{ED486B01-E08C-4FEB-BF44-5915873AEF7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13" creationId="{0838AE2A-7DA1-4A76-89FD-1E118E94F2FC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14" creationId="{46D904E0-F829-4966-9F03-D300FEAA3EA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15" creationId="{227C62AA-7552-4C67-9542-2DEBC19A0F2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16" creationId="{A694F8A8-7489-4042-84AC-FE407331C0A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17" creationId="{F477B7B6-931C-4D2F-B165-C87E353B929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18" creationId="{80285C8D-12AF-4F55-99A9-1D86BBE4406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19" creationId="{122E5AFA-3696-4EA3-A0C9-7700357C6D7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0" creationId="{72B9F7A8-2E65-4F7F-90D2-34DB523153F8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1" creationId="{540372EE-3050-4D6C-8895-C6FC58FC223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2" creationId="{7BE85E76-EA0D-4BED-89E5-A570D57F066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3" creationId="{0BFAC7E5-7F2D-4046-BB75-9BFD0117E1E4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4" creationId="{5F10991A-613C-4CB7-95EC-D7620ABE356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5" creationId="{D9C8E3A0-155C-468A-BEA9-802CD290D00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6" creationId="{9C20F4EE-9F49-4FD4-98F0-1F6D8636170E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7" creationId="{DA5D1075-B022-4A21-96E4-1842DF33C9E5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8" creationId="{31AAE1B1-233D-4E72-93AC-3684C7FCABFA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29" creationId="{A29C64B3-5711-4BC1-97F6-012E0D8988B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0" creationId="{5C7828FB-EF9C-4E73-970C-B623901472F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1" creationId="{372F15B5-4462-4A96-A145-EFAA7412D5EC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2" creationId="{920A65D0-1E48-48CB-A7C3-8F671494E4C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3" creationId="{304DB4BC-0181-4B4D-8037-0CB3AEBD0E8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4" creationId="{D9648AE9-6220-412B-9805-439319BD10F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5" creationId="{43CF9DE4-3F20-44E6-99E4-4C14B0E49D49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6" creationId="{1D07CFBE-CA6C-456D-9968-F9862BC93CF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7" creationId="{66AFE91F-31CC-4F1B-856A-1752DA1B9388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8" creationId="{55B9C502-1B16-4173-A4D3-3B810D4EF99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39" creationId="{9A3C2B42-C6FD-4FA0-B63B-C1B7DCE386EE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0" creationId="{20953377-0373-4280-A8F5-1E20E169A6FC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1" creationId="{2F216837-E531-4357-8F87-E315FFB2F5C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2" creationId="{88A34A04-7D34-46E7-BB35-28F6F18358B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3" creationId="{5B2DCF1F-8519-41AA-ABCA-0048C6ADFADA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4" creationId="{F9493827-C415-4E39-B6ED-7CB21008745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5" creationId="{494A6FFF-5C16-4C68-B51D-91B5325F10F9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6" creationId="{6BDF6468-CFF6-47D9-B138-C4BC2281CD5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7" creationId="{B84E5B0A-34AA-49CE-9B93-29CBAE274BE3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8" creationId="{AD952ED4-72AE-4EE0-886C-E976A5C7D12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49" creationId="{A0A610E3-21CD-44ED-968D-C46E6D9EDE4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0" creationId="{4BF1DD89-51D6-4375-8542-BB7BC2F03629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1" creationId="{FFBD3FEC-3707-42AD-B542-015874A0823B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2" creationId="{14834727-DE01-43DD-A589-24827A84DAB5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3" creationId="{E6A39DBF-4D52-4DF4-807A-A15DBF74FE5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4" creationId="{242C304B-9591-4051-9523-CFB5DB37C4CE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5" creationId="{9D0CBB6C-919A-43E8-985F-BF7E7183AD1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6" creationId="{E9985ED7-7B9E-4C90-A395-ADB723E4A2A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7" creationId="{9ACE1C78-BEF4-47D4-A641-FA26CD859D89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8" creationId="{E0BC3465-4BE0-4856-82E1-82BE56F337A0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59" creationId="{DF6F9557-8F14-47D2-9A9C-07AFB0AE32C3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0" creationId="{5901FFD2-6D29-451D-8DAF-B574F911470E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1" creationId="{E563BBFD-B1C4-46FD-A2D4-970601430E25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2" creationId="{C9577B25-9DC6-4343-9199-A203148F261D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3" creationId="{939A3D36-F2A1-4432-957E-F8B789A0FB5A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4" creationId="{C9F80AD1-B650-4AC1-83C7-B6714DBD40B6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5" creationId="{01C9BA1C-0795-4354-8124-DF616216AAE2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6" creationId="{F5013DFA-E8A4-4A68-B2E0-9D2E379967D7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7" creationId="{9F2A5981-15AB-4A0E-9EE6-B2C8EEF73B8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8" creationId="{55165603-3428-437C-B2EC-A02BFF91AA8E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69" creationId="{C17067B3-7834-47BE-A778-A2762C606B8C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70" creationId="{2BA61EE8-D938-492D-81DC-403B47F9BA4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71" creationId="{07A6BB0A-7A58-4BB5-8B0C-C036D1391B53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72" creationId="{1B4A1298-93F9-4E0B-96A8-E6E328E50D5C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73" creationId="{0413C44D-3126-45E2-8573-068CF706F1A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74" creationId="{5390C67D-A147-41D7-88EB-873973A49D24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75" creationId="{4BC0FE89-3F3E-403C-A84B-8BCA89278051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76" creationId="{9F1E9948-6788-423E-AA26-D911121B0B5F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77" creationId="{0209899E-3740-4038-91BB-C498D885185A}"/>
          </ac:spMkLst>
        </pc:spChg>
        <pc:spChg chg="mod">
          <ac:chgData name="CHOI HUIYUN" userId="f3a69f65f3836175" providerId="LiveId" clId="{171BCF0E-9A40-4B81-B79A-B76204502C94}" dt="2021-07-09T05:16:38.757" v="1217"/>
          <ac:spMkLst>
            <pc:docMk/>
            <pc:sldMk cId="3792118872" sldId="307"/>
            <ac:spMk id="178" creationId="{9F863FB9-BCAD-45DC-A57D-B307BEF11376}"/>
          </ac:spMkLst>
        </pc:spChg>
        <pc:grpChg chg="add mod">
          <ac:chgData name="CHOI HUIYUN" userId="f3a69f65f3836175" providerId="LiveId" clId="{171BCF0E-9A40-4B81-B79A-B76204502C94}" dt="2021-07-09T05:16:43.207" v="1219" actId="1076"/>
          <ac:grpSpMkLst>
            <pc:docMk/>
            <pc:sldMk cId="3792118872" sldId="307"/>
            <ac:grpSpMk id="32" creationId="{B1B870EA-4BDD-4924-B73B-9D3CF2DDF991}"/>
          </ac:grpSpMkLst>
        </pc:grpChg>
        <pc:grpChg chg="mod">
          <ac:chgData name="CHOI HUIYUN" userId="f3a69f65f3836175" providerId="LiveId" clId="{171BCF0E-9A40-4B81-B79A-B76204502C94}" dt="2021-07-09T05:16:38.757" v="1217"/>
          <ac:grpSpMkLst>
            <pc:docMk/>
            <pc:sldMk cId="3792118872" sldId="307"/>
            <ac:grpSpMk id="91" creationId="{E3F39769-F7F4-414D-BA9F-56215686E6B9}"/>
          </ac:grpSpMkLst>
        </pc:grpChg>
        <pc:grpChg chg="mod">
          <ac:chgData name="CHOI HUIYUN" userId="f3a69f65f3836175" providerId="LiveId" clId="{171BCF0E-9A40-4B81-B79A-B76204502C94}" dt="2021-07-09T05:16:38.757" v="1217"/>
          <ac:grpSpMkLst>
            <pc:docMk/>
            <pc:sldMk cId="3792118872" sldId="307"/>
            <ac:grpSpMk id="98" creationId="{65E1FAF6-8CAC-4F8D-BD23-661DBC975E48}"/>
          </ac:grpSpMkLst>
        </pc:grpChg>
        <pc:grpChg chg="mod">
          <ac:chgData name="CHOI HUIYUN" userId="f3a69f65f3836175" providerId="LiveId" clId="{171BCF0E-9A40-4B81-B79A-B76204502C94}" dt="2021-07-09T05:16:38.757" v="1217"/>
          <ac:grpSpMkLst>
            <pc:docMk/>
            <pc:sldMk cId="3792118872" sldId="307"/>
            <ac:grpSpMk id="99" creationId="{D6ED29C5-48AE-405F-8D69-D8CF7B4E6C7A}"/>
          </ac:grpSpMkLst>
        </pc:grpChg>
        <pc:grpChg chg="mod">
          <ac:chgData name="CHOI HUIYUN" userId="f3a69f65f3836175" providerId="LiveId" clId="{171BCF0E-9A40-4B81-B79A-B76204502C94}" dt="2021-07-09T05:16:38.757" v="1217"/>
          <ac:grpSpMkLst>
            <pc:docMk/>
            <pc:sldMk cId="3792118872" sldId="307"/>
            <ac:grpSpMk id="100" creationId="{DE156563-0764-4744-9C6F-C1B5D413DE2C}"/>
          </ac:grpSpMkLst>
        </pc:grpChg>
        <pc:grpChg chg="mod">
          <ac:chgData name="CHOI HUIYUN" userId="f3a69f65f3836175" providerId="LiveId" clId="{171BCF0E-9A40-4B81-B79A-B76204502C94}" dt="2021-07-09T05:16:38.757" v="1217"/>
          <ac:grpSpMkLst>
            <pc:docMk/>
            <pc:sldMk cId="3792118872" sldId="307"/>
            <ac:grpSpMk id="112" creationId="{F9920913-389B-4908-9686-1382F5CBE07C}"/>
          </ac:grpSpMkLst>
        </pc:grpChg>
        <pc:grpChg chg="del">
          <ac:chgData name="CHOI HUIYUN" userId="f3a69f65f3836175" providerId="LiveId" clId="{171BCF0E-9A40-4B81-B79A-B76204502C94}" dt="2021-07-09T05:16:46.837" v="1220" actId="478"/>
          <ac:grpSpMkLst>
            <pc:docMk/>
            <pc:sldMk cId="3792118872" sldId="307"/>
            <ac:grpSpMk id="348" creationId="{00000000-0000-0000-0000-000000000000}"/>
          </ac:grpSpMkLst>
        </pc:grpChg>
        <pc:picChg chg="add mod">
          <ac:chgData name="CHOI HUIYUN" userId="f3a69f65f3836175" providerId="LiveId" clId="{171BCF0E-9A40-4B81-B79A-B76204502C94}" dt="2021-07-09T04:57:37.936" v="1037" actId="1076"/>
          <ac:picMkLst>
            <pc:docMk/>
            <pc:sldMk cId="3792118872" sldId="307"/>
            <ac:picMk id="3" creationId="{2BCDEC86-6D3B-4097-A52D-CDA23634B87D}"/>
          </ac:picMkLst>
        </pc:picChg>
        <pc:picChg chg="del">
          <ac:chgData name="CHOI HUIYUN" userId="f3a69f65f3836175" providerId="LiveId" clId="{171BCF0E-9A40-4B81-B79A-B76204502C94}" dt="2021-07-09T04:57:02.552" v="1033" actId="478"/>
          <ac:picMkLst>
            <pc:docMk/>
            <pc:sldMk cId="3792118872" sldId="307"/>
            <ac:picMk id="6" creationId="{4241F0B1-B7F4-4544-8955-11F0ABCFEA2D}"/>
          </ac:picMkLst>
        </pc:picChg>
      </pc:sldChg>
      <pc:sldChg chg="modSp add del mod">
        <pc:chgData name="CHOI HUIYUN" userId="f3a69f65f3836175" providerId="LiveId" clId="{171BCF0E-9A40-4B81-B79A-B76204502C94}" dt="2021-07-09T05:02:47.794" v="1185" actId="20577"/>
        <pc:sldMkLst>
          <pc:docMk/>
          <pc:sldMk cId="2921388782" sldId="308"/>
        </pc:sldMkLst>
        <pc:spChg chg="mod">
          <ac:chgData name="CHOI HUIYUN" userId="f3a69f65f3836175" providerId="LiveId" clId="{171BCF0E-9A40-4B81-B79A-B76204502C94}" dt="2021-07-09T05:02:47.794" v="1185" actId="20577"/>
          <ac:spMkLst>
            <pc:docMk/>
            <pc:sldMk cId="2921388782" sldId="308"/>
            <ac:spMk id="2224" creationId="{00000000-0000-0000-0000-000000000000}"/>
          </ac:spMkLst>
        </pc:spChg>
      </pc:sldChg>
      <pc:sldChg chg="add del">
        <pc:chgData name="CHOI HUIYUN" userId="f3a69f65f3836175" providerId="LiveId" clId="{171BCF0E-9A40-4B81-B79A-B76204502C94}" dt="2021-07-09T05:07:42.967" v="1215" actId="47"/>
        <pc:sldMkLst>
          <pc:docMk/>
          <pc:sldMk cId="1147273520" sldId="309"/>
        </pc:sldMkLst>
      </pc:sldChg>
      <pc:sldChg chg="addSp delSp modSp add mod">
        <pc:chgData name="CHOI HUIYUN" userId="f3a69f65f3836175" providerId="LiveId" clId="{171BCF0E-9A40-4B81-B79A-B76204502C94}" dt="2021-07-09T06:10:44.993" v="1481" actId="1076"/>
        <pc:sldMkLst>
          <pc:docMk/>
          <pc:sldMk cId="1984405309" sldId="310"/>
        </pc:sldMkLst>
        <pc:spChg chg="add del mod">
          <ac:chgData name="CHOI HUIYUN" userId="f3a69f65f3836175" providerId="LiveId" clId="{171BCF0E-9A40-4B81-B79A-B76204502C94}" dt="2021-07-09T05:23:37.049" v="1226"/>
          <ac:spMkLst>
            <pc:docMk/>
            <pc:sldMk cId="1984405309" sldId="310"/>
            <ac:spMk id="32" creationId="{18A2257B-5080-48E0-B08D-8DDE2B81ACFA}"/>
          </ac:spMkLst>
        </pc:spChg>
        <pc:spChg chg="add del mod">
          <ac:chgData name="CHOI HUIYUN" userId="f3a69f65f3836175" providerId="LiveId" clId="{171BCF0E-9A40-4B81-B79A-B76204502C94}" dt="2021-07-09T06:03:49.224" v="1451" actId="478"/>
          <ac:spMkLst>
            <pc:docMk/>
            <pc:sldMk cId="1984405309" sldId="310"/>
            <ac:spMk id="33" creationId="{358C0988-DD07-458E-B34E-45FB4B595AC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35" creationId="{8CFA54DF-0F2B-4D18-8E8C-E8AD0404261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36" creationId="{5A02A1F7-A429-4499-ADA0-772D01CF6B8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37" creationId="{3987227A-A9F6-4767-B1AE-98B4D07A959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38" creationId="{357A7765-3775-4F3E-93EA-BB63A0AE8A6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39" creationId="{0F4A19A7-768B-42E1-9709-8D38837423C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40" creationId="{D658F40F-C7DF-4C4E-B362-41BF2FDD4D60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41" creationId="{4C1B694F-9A00-4F58-9FA6-7CB4A3968FC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42" creationId="{4EC75324-31EA-4EC8-83EF-D037EE8693C5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43" creationId="{263D2EED-F628-4957-A785-FD0C60DA54AD}"/>
          </ac:spMkLst>
        </pc:spChg>
        <pc:spChg chg="mod">
          <ac:chgData name="CHOI HUIYUN" userId="f3a69f65f3836175" providerId="LiveId" clId="{171BCF0E-9A40-4B81-B79A-B76204502C94}" dt="2021-07-09T05:23:36.330" v="1225" actId="1076"/>
          <ac:spMkLst>
            <pc:docMk/>
            <pc:sldMk cId="1984405309" sldId="310"/>
            <ac:spMk id="44" creationId="{8DD944A8-FCE2-47B2-9FE1-408CB579446F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45" creationId="{434C9402-895B-4AB5-A818-F4E560BCE51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46" creationId="{F842A0F2-6F7C-4E08-A503-3FF6DB06AE6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47" creationId="{6EE22B3A-9547-4960-9705-99D6984B59E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48" creationId="{414357BB-C9AF-42DF-99E1-D8B79E5D352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49" creationId="{A2195BA2-74AB-4008-B9DC-2CE2042A262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0" creationId="{5197393D-39BF-44E5-95E5-0E24ED916A7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1" creationId="{05451A8F-426A-4195-BCC4-32CD90872C6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2" creationId="{C7D94655-3E30-456C-9B28-57DF4B7BE81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3" creationId="{465AACD3-43C3-4909-8DFD-10BC58D21AF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4" creationId="{BAF798E8-DA17-4D32-9C63-6F4F7B66771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5" creationId="{07339059-E431-49A0-BE4F-0D1A6D0B8EC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6" creationId="{0AE67DCE-7384-44B2-9F94-B6EDC89905DD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7" creationId="{DEDEF9A9-449C-45FB-B24E-324E9138052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8" creationId="{AADE8411-6BBB-443B-B421-9015F040EE8F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59" creationId="{48023511-5824-48B4-8A81-BE1F6EC327FA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0" creationId="{65C28ACF-C13C-4C5A-93A2-6271B19BF24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1" creationId="{849A69D5-E9FB-4E83-8E1F-FA5E4BE7514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2" creationId="{F0549100-6D0F-4A61-941B-904F4776BDFA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3" creationId="{5B5690D6-224C-4208-BB75-2037CA98E58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4" creationId="{D5236B35-C5B2-4F4E-9DD6-172F0D8A685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5" creationId="{FA068F16-5F5D-4A3B-9B84-7AF86DE31A25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6" creationId="{44A74792-676E-496E-8DE6-17BE8E6E5C8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7" creationId="{DE96F6C8-85F7-41FF-B3A5-37E036ABB92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8" creationId="{EB735F40-D09B-4A20-B382-CF25C1313196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69" creationId="{BBA8D7BF-01D9-41D5-81A4-37A17AC4BBD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0" creationId="{E71E2C3E-D395-4EC5-8ABF-BA19659C171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1" creationId="{3DC64E89-0492-470A-9786-88CA3B16DE0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2" creationId="{C4A64717-792C-4B90-AC3C-24404898BF8F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3" creationId="{AF8F60AE-7CA1-49E0-8E6A-45165568885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4" creationId="{6502D3FD-A4CB-47BB-8743-1678A15F3E46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5" creationId="{A5896776-7EA8-4B62-94CE-572BCBA8A7C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6" creationId="{C6F9E7D9-DB97-4501-B8A8-CDD20104C00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7" creationId="{07E998FE-8D26-4708-AC77-DB66972ADA3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8" creationId="{E1A06E40-525D-40C2-BBAD-A2D4E94DBF5F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79" creationId="{4E035857-D65C-4198-AABF-62D8AF53400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0" creationId="{F0724106-86BD-429B-8D4B-29BA3E2D5E6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1" creationId="{70716A46-D268-4E2E-9DA7-09640A0A3F7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2" creationId="{6022D68D-DA2E-46CA-986C-6C61FAD88D5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3" creationId="{21ACFBD4-65FF-42B3-A296-5991D7BD355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4" creationId="{BE47A3B8-F43C-4B33-A4F5-C616D2D63B2F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5" creationId="{69DA2E7E-2529-449C-9CFA-86442085C07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6" creationId="{16B10003-9053-4F0D-A1C5-6DF50C8747C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7" creationId="{23C7C612-6FD5-4EA1-97CD-7DFBC7E4537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8" creationId="{007BD3CB-3A78-4149-9FD0-38DCBEEF7F85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89" creationId="{B14EBFD7-7069-44F5-B212-0580C2A1C936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0" creationId="{34CB86A2-818E-4A95-BF7E-35F233E98A7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1" creationId="{C6630E63-4085-4001-A049-95F14B6602B6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2" creationId="{2C83C42C-8D12-4AE1-8EED-6EA542679DCA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3" creationId="{9B656850-8869-4502-86BC-1871183D42D6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4" creationId="{3817E8B9-BCEC-4107-8156-D49A6496B860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5" creationId="{A13C61D5-83CD-44EE-AD33-AF3B3E244D2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6" creationId="{2D9E5621-D290-477B-A8E9-2C83771DD04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7" creationId="{18C10A91-3EE7-4FEB-9FAA-E45A4BD55550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8" creationId="{02F346C0-5A07-4479-ABFA-AC163250E686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99" creationId="{69FF2329-8E3D-42E9-8C07-25F5B854997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0" creationId="{AF6837DF-FC20-4327-B0BE-25904F756105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1" creationId="{769B00A1-65D5-4F8D-9DF7-CD795300485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2" creationId="{A1AF57FE-A72C-4508-B2BA-A021C1E3FB30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3" creationId="{4514D25E-268F-47A5-B49C-D31BDEFB10A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4" creationId="{45CD326E-C6C1-4B6E-AE31-584C167BC20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5" creationId="{459DB217-AF9F-4DFD-81AC-C4CC620CA51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6" creationId="{2E2AE8D0-E0F2-426B-8394-EF4943D0C56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7" creationId="{AB888A0A-2BE8-439E-88EB-1771E4BE9ED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8" creationId="{99B850F7-1742-4F7D-B5AC-78341B2DF370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09" creationId="{CBE0EC5E-705F-4F96-A339-9D5773CBF6AD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0" creationId="{38B3D771-E333-4F21-BCA0-A2FC92FFDC5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1" creationId="{FFFC1152-6384-4F6F-9C4A-CA1D0E3E9FB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2" creationId="{CEA6E268-BC90-4A6F-9B2E-15DFBCD5626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3" creationId="{22D34369-3473-473D-8315-1C275C2D9ABD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4" creationId="{88D33F71-C8A8-40A5-8169-C6CE2115112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5" creationId="{3F2B2D53-6F50-40DB-8734-8BB54601345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6" creationId="{1E7808EC-B0EE-416B-9E66-285C94C7FD9D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7" creationId="{6E8579CB-DBAC-4A8D-88D0-1E536D15F0D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8" creationId="{C106C804-FDFE-4B7C-991E-9950F3FCAF2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19" creationId="{949775B8-040A-408B-AC9E-C4E65BBF7F4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0" creationId="{46AD37DA-DAB1-4482-8E41-1A96EF16A92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1" creationId="{950973E1-2C0F-4144-B2E4-6C661BF8699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2" creationId="{5F424D1B-69DA-4A60-9D17-D065664481E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3" creationId="{5A8B91CF-A60A-4AD2-ABA5-7188032130A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4" creationId="{6B4AE7AB-8005-4A19-AA4B-4208408F9BE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5" creationId="{0DA19BC2-8197-4244-AF98-937C2304652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6" creationId="{01498E86-902F-4161-ABC2-6CD3851C8D1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7" creationId="{E407A1A5-F8A9-4D9E-AA09-5E35A2CCAB1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8" creationId="{E7A8AF92-1174-4900-8B6F-AE1FE288FF7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29" creationId="{7D9F3DCB-26CB-4D46-ACB6-C898CCE85EF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0" creationId="{6D4E9EF1-15B5-4CF4-92CF-A2704FB21B96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1" creationId="{D321C7FD-B657-4B56-B0EA-307C398BA9AD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2" creationId="{EE21A35C-4628-4AE2-A4AE-6BFC00EB9E2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3" creationId="{5D85D65A-A902-43F1-B39D-47A300229995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4" creationId="{15CCE3E5-0834-4FBC-9FD4-5A94434C730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5" creationId="{634FB80A-A11E-4C30-9445-1653A9FC734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6" creationId="{A12A4C72-3BCF-4BFB-B4E3-2360B8F3CFD0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7" creationId="{A695C570-19D2-4019-B57A-64D4A06E656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8" creationId="{3B00B57D-0A04-41A7-B954-2B1D2FB8F5B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39" creationId="{A875E931-0E59-4C5F-83E6-948453BF6BCF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0" creationId="{9D4D6FEE-E3AE-4425-B8FD-358B42D75C8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1" creationId="{B679155A-D1CB-403A-9020-F9D66A4BDEF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2" creationId="{BD3271E2-16BA-4ACF-BC5E-25C5CECEB59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3" creationId="{6491C6D4-F162-4D28-B853-4223F1362865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4" creationId="{F791A1B3-B402-49FC-94EC-9D51BECDEF7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5" creationId="{A38F0712-16B1-406F-8262-D1B910AD561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6" creationId="{31707230-0996-425B-85D5-1F7582CDC04F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7" creationId="{8D4FFF63-BA5A-4204-B4FE-130CF58246B5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8" creationId="{C46103FE-6D41-4B12-9DDF-B113E7FF739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49" creationId="{CE166FE7-42E3-48A4-8EF8-F61FBCFF8F7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0" creationId="{3FF47C34-C370-4242-A009-4FE000D8C6C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1" creationId="{DDFB7834-D9D0-48C3-A941-247DCF25EDA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2" creationId="{F4A704F1-F45C-4516-8330-2FC3BF898BE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3" creationId="{C3500153-0E6B-45BD-84B3-0A2D580792E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4" creationId="{29180003-B4B1-4F98-B9F6-DE1D8388FB0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5" creationId="{F423F5BF-634E-4854-A11C-4E82A8218BA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6" creationId="{A37381F7-846C-430E-893C-2BD6890F312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7" creationId="{37354DAD-B741-4BE0-898E-7D4D9F9616BF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8" creationId="{7876C1C0-6E77-47A8-8049-BA13A6BB97E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59" creationId="{4B92097C-5041-42C5-B690-B143E4E4719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0" creationId="{4A52AF14-924B-4F04-BC2C-6FF093547AE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1" creationId="{9190FDC1-4CDF-4F44-BB32-78FE6C3405F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2" creationId="{0926443F-FFFE-4B48-BCF4-AD579D74036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3" creationId="{D8D73D90-FAA9-4EEA-822C-64ADDAC647C5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4" creationId="{8D2377D1-0027-497E-8D4A-814C1F9BD6CF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5" creationId="{75237212-BF2F-4B31-B1A8-7287F35C822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6" creationId="{1652E917-9C2F-48DB-BECA-34D23A1DACB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7" creationId="{93A20702-1A68-4629-9EB3-C50066D66B7C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8" creationId="{F7DF5BEC-B359-4439-8E89-29802AD5961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69" creationId="{71E6990E-770A-4AC6-ACCD-7C5521846E9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0" creationId="{F74AA0B3-5560-483F-8458-6FB8E0091276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1" creationId="{C05A4CF2-EC7E-4DA4-96DE-AAA0A34D075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2" creationId="{8F2F0BA8-5F32-442D-9799-F43904EF85F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3" creationId="{F147CAB2-695F-43EE-9FBC-19457A5B472B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4" creationId="{987E6C37-9A18-4ABE-923A-C6B6327C7FEA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5" creationId="{88E25D69-0145-45FD-895F-6F59A182185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6" creationId="{28EAB416-10B6-4A41-A438-39CCA6684D1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7" creationId="{233AB484-EFA7-492E-ADF3-33DD0A2F7011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8" creationId="{2C3FF55D-B4FC-4E4C-960F-3F24AAFFFDE2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79" creationId="{0BDDBD8F-2C36-43DF-8A40-2DC74F54D16A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80" creationId="{1CD5163E-9C0A-4D2A-B36F-3ECA573D6F13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81" creationId="{4C2F8352-5676-43D9-8901-DE417945232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83" creationId="{3A11B436-5E9A-458E-A50E-D2EBF1EA2958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84" creationId="{977B4298-64AB-4807-8ED4-1C832D35262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85" creationId="{D9C298F9-AC09-4AD1-BF45-AD2A2BC7627E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86" creationId="{7C9387B5-15C4-4CB3-A384-BB008061A934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87" creationId="{A25D2B0D-01CC-4C91-9590-0C54F02BFA27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88" creationId="{D169ADC2-AD4A-45C4-B417-7E058479CBB9}"/>
          </ac:spMkLst>
        </pc:spChg>
        <pc:spChg chg="mod">
          <ac:chgData name="CHOI HUIYUN" userId="f3a69f65f3836175" providerId="LiveId" clId="{171BCF0E-9A40-4B81-B79A-B76204502C94}" dt="2021-07-09T06:10:30.704" v="1475"/>
          <ac:spMkLst>
            <pc:docMk/>
            <pc:sldMk cId="1984405309" sldId="310"/>
            <ac:spMk id="189" creationId="{39DF80E5-0198-4EB5-B975-02A918B711AA}"/>
          </ac:spMkLst>
        </pc:spChg>
        <pc:grpChg chg="add mod">
          <ac:chgData name="CHOI HUIYUN" userId="f3a69f65f3836175" providerId="LiveId" clId="{171BCF0E-9A40-4B81-B79A-B76204502C94}" dt="2021-07-09T06:10:44.993" v="1481" actId="1076"/>
          <ac:grpSpMkLst>
            <pc:docMk/>
            <pc:sldMk cId="1984405309" sldId="310"/>
            <ac:grpSpMk id="34" creationId="{CBAB637B-EA97-4884-BE69-013F63122B74}"/>
          </ac:grpSpMkLst>
        </pc:grpChg>
        <pc:grpChg chg="mod">
          <ac:chgData name="CHOI HUIYUN" userId="f3a69f65f3836175" providerId="LiveId" clId="{171BCF0E-9A40-4B81-B79A-B76204502C94}" dt="2021-07-09T06:10:30.704" v="1475"/>
          <ac:grpSpMkLst>
            <pc:docMk/>
            <pc:sldMk cId="1984405309" sldId="310"/>
            <ac:grpSpMk id="182" creationId="{4CC0D938-83BB-4AF5-AEBF-082437FE0A9B}"/>
          </ac:grpSpMkLst>
        </pc:grpChg>
        <pc:grpChg chg="del">
          <ac:chgData name="CHOI HUIYUN" userId="f3a69f65f3836175" providerId="LiveId" clId="{171BCF0E-9A40-4B81-B79A-B76204502C94}" dt="2021-07-09T06:10:37.810" v="1479" actId="478"/>
          <ac:grpSpMkLst>
            <pc:docMk/>
            <pc:sldMk cId="1984405309" sldId="310"/>
            <ac:grpSpMk id="348" creationId="{00000000-0000-0000-0000-000000000000}"/>
          </ac:grpSpMkLst>
        </pc:grpChg>
        <pc:picChg chg="del">
          <ac:chgData name="CHOI HUIYUN" userId="f3a69f65f3836175" providerId="LiveId" clId="{171BCF0E-9A40-4B81-B79A-B76204502C94}" dt="2021-07-09T05:03:16.529" v="1188" actId="478"/>
          <ac:picMkLst>
            <pc:docMk/>
            <pc:sldMk cId="1984405309" sldId="310"/>
            <ac:picMk id="3" creationId="{2BCDEC86-6D3B-4097-A52D-CDA23634B87D}"/>
          </ac:picMkLst>
        </pc:picChg>
        <pc:picChg chg="add mod">
          <ac:chgData name="CHOI HUIYUN" userId="f3a69f65f3836175" providerId="LiveId" clId="{171BCF0E-9A40-4B81-B79A-B76204502C94}" dt="2021-07-09T05:03:21.726" v="1192" actId="1076"/>
          <ac:picMkLst>
            <pc:docMk/>
            <pc:sldMk cId="1984405309" sldId="310"/>
            <ac:picMk id="4" creationId="{9C9E2E15-D367-4C4A-B399-10494469233A}"/>
          </ac:picMkLst>
        </pc:picChg>
      </pc:sldChg>
      <pc:sldChg chg="addSp delSp modSp add del mod ord">
        <pc:chgData name="CHOI HUIYUN" userId="f3a69f65f3836175" providerId="LiveId" clId="{171BCF0E-9A40-4B81-B79A-B76204502C94}" dt="2021-07-09T05:41:39.633" v="1304" actId="47"/>
        <pc:sldMkLst>
          <pc:docMk/>
          <pc:sldMk cId="3083052456" sldId="311"/>
        </pc:sldMkLst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11" creationId="{4E482597-8F6F-475A-AE8A-507E701F21F6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12" creationId="{C353E19C-1C92-4742-8B84-6022E64EB284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13" creationId="{75336B08-119E-4F7F-BEBD-1FB3DA6FE02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14" creationId="{60E6C266-3E33-42FB-890E-E66E657F10A6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15" creationId="{1115AEB0-06E6-4A5C-8190-2E2C1A0DA97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16" creationId="{962A2D71-5E51-4F43-89CD-2A2FE60AF049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17" creationId="{527F0418-56AC-4FEF-A4D6-BF9B33F01434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18" creationId="{C1E5C660-2C2A-4ACB-9B3D-612D5245B4A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19" creationId="{BF984312-0C58-4F5B-9F4C-8E02D1A16B1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0" creationId="{83D3E5DE-A741-4D96-B8A2-A86A55785EE4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1" creationId="{10399C49-2728-4072-B0C7-E6BAE0492CD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2" creationId="{857B3A5E-7D96-4901-890C-6CD450DDE654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3" creationId="{096B080D-3AF5-446C-B552-65B125597229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4" creationId="{B682D292-6703-4E57-A0B8-CFE3520D3098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5" creationId="{0187748F-F242-4A2B-9C44-75200CD7017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6" creationId="{BA512FE4-0A19-4605-B86F-79A1EB68F4E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7" creationId="{0B6015BA-660B-4212-8566-B9D32911AE80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8" creationId="{E917B522-F627-45E2-B86F-04C50BFFE82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29" creationId="{E7758EC8-CAA4-43E9-9DC1-95F322DE7063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0" creationId="{45B47FDD-5E90-4A12-9754-16E99B4619F6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1" creationId="{868886EE-1EA3-4A3B-AE2E-20C11FB563BC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2" creationId="{07F613EE-479F-4E4D-9E76-EBB9014DB64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3" creationId="{58C59AC5-FF8E-413B-B08D-FAA0DCA0BA1D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4" creationId="{1EEB975D-307C-4693-B313-82B6ED90B8E0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5" creationId="{4A8E2522-8A64-4785-8F3E-2463F6B69DF0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6" creationId="{AB754708-E8DE-4040-80C3-48DFBD834DAB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7" creationId="{D082E254-324C-40F3-B500-FD0688C229C2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8" creationId="{4119B218-6622-4422-8C1D-DE9FD6C68818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39" creationId="{C30C5F58-AE18-45E9-9B6D-ED225473ECEE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0" creationId="{DB36048A-4C3E-4584-9FA1-7389FA5BF74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1" creationId="{3EB1E82B-0C2A-4045-8312-6B296D34A51C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2" creationId="{6AE62D80-E9F6-4354-B74D-11227458D313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3" creationId="{6BB51530-063E-412B-B83B-6D4E7C445ECD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4" creationId="{73FFFCF0-2017-44E9-8D49-39D77F32E4C2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5" creationId="{A30FDC1F-BFE1-430C-82AA-E4802E520698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6" creationId="{FB873885-4C91-42A8-99BF-50B59EE703B0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7" creationId="{9CAAFA09-747D-440E-9037-07E1342137EE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8" creationId="{762A37F0-1B19-42D0-B954-E03FEBA6C8DF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49" creationId="{922C718D-7885-4E96-9884-610B85F4D103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0" creationId="{BC5584D7-B4A3-425B-9803-16AACB73F69E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1" creationId="{F4178DEC-5080-4C69-99D7-BA142FAA3652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2" creationId="{43ACD30F-CF8C-4CCB-B87C-76E3B0135C8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3" creationId="{16368659-6DE5-4059-A9F2-6A286C450DA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4" creationId="{A381D48F-AEA4-4817-86CE-9F55A00BD89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5" creationId="{BE96AD09-BB78-4A88-AD70-4D019E1815B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6" creationId="{C700E012-69A2-45DA-8A5F-4BCD9BA22796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7" creationId="{C024A601-A694-4EF8-8D27-681D51270D6D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8" creationId="{C8D99940-224E-4F80-9430-993A7C8CF1DB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59" creationId="{B7AB6A69-B9CC-4594-BB2A-43575108FC0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0" creationId="{E712C484-43F8-4283-98B3-30BC0FA7DF23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1" creationId="{499C9959-3492-4132-AEEB-198C13D3F9B6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2" creationId="{2F9E4BFD-AB24-481F-BABC-14F7F45F74D0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3" creationId="{AEDF1373-3D19-458C-A2DD-5EEB5A8F2162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4" creationId="{B7056F76-CBF3-406E-8AFE-FD03007282F0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5" creationId="{34E51BB9-A22E-4C1D-A44D-F79E504E625B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6" creationId="{469EBCD2-B76E-439B-AF65-4596AE053AA9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7" creationId="{77890EB9-1273-40BD-9CC1-E2BDEDC70B4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8" creationId="{E99D68EA-0654-4F66-AB1C-501DD848E37A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69" creationId="{A55A0BD6-9C21-41AF-9104-C3C4677A20F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0" creationId="{E30AABB5-84D3-4111-A11A-E2F81352CC92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1" creationId="{026CFE3C-A5E9-4C85-9B15-F17DBA22767B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2" creationId="{51F4ADB6-46E2-4F9D-89E4-940EC5C63C4B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3" creationId="{76264E12-F562-46A6-AC00-D81A2CAE9E7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4" creationId="{B67A078D-EF6F-4B22-AF73-FDE7F4B76F4D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5" creationId="{9D001ED2-1911-4927-ABE2-0E4A29C24E7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6" creationId="{05EED0BD-0192-4A4A-9398-5A10D23BB40E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7" creationId="{3BB54F51-2BA2-45CC-8294-6DF2836A2603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8" creationId="{3A395971-D132-4513-906A-F49D9B78150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79" creationId="{2AFBABC1-E0CC-48C4-968F-6414403FBDD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80" creationId="{3ADF980B-A614-43C1-9416-F90F93DCCB59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81" creationId="{F3DC3A8C-127D-476C-8668-66EC437115C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82" creationId="{FB3DBDCE-A534-4AC5-9ADC-B3C38EE206C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83" creationId="{A53075DE-529A-4378-8485-9846E17E2A48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84" creationId="{C6925564-106E-4045-A082-04F2BB38A8FB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87" creationId="{D08EC91F-DDDF-400E-86F3-0E18BD79582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88" creationId="{58A059F6-4887-4E26-8FC9-EF2B7D84EDF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89" creationId="{F65519BD-1F7E-44F1-A138-8D0B74AEE993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0" creationId="{26FB0D12-63F0-438B-90A9-95E745BA90DE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1" creationId="{68F8D93E-3A16-4328-899A-3A0177D2632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2" creationId="{B42A8006-73A1-43C5-B919-E3358BDEF9B3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3" creationId="{9289A345-336E-4EC7-AC91-E4D008EA9032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4" creationId="{3105FBCC-4CB4-412A-A7B5-D5AED2FC84D1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5" creationId="{86425B7F-AB5F-4AD6-81D3-3B5C194C8CB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6" creationId="{8C421B96-F378-4CBC-8920-D17DDBCBEB7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7" creationId="{E6D8678E-E44B-4408-8AE5-A28ECF6F5E7C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8" creationId="{52F07F3F-E17A-4E89-AC19-21800BC411A9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199" creationId="{BBBBBC13-4803-4485-A04F-B5BDF734C18E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0" creationId="{CAD28156-0DAE-4CB7-83A4-F4A50A4B3319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1" creationId="{4E0AB38C-E147-4D68-999A-DD3632D5ADA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2" creationId="{9959B531-6291-4292-A361-86C6D710B85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3" creationId="{5E954591-3127-480F-A0A0-B6A85865452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4" creationId="{739419DB-00C6-4F20-8ADF-2D5C35C9462D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5" creationId="{76B902A0-D988-442E-AEB8-A92369E2B0FF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6" creationId="{F274FE7A-C4BC-4D28-9A27-C87948D54B4E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7" creationId="{55E9B794-FE66-4561-AD40-2F229A7B9006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8" creationId="{819D4472-DE17-4B59-B845-036FADF697B7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09" creationId="{7AA9BA98-9AAD-472B-AE72-26D7394171EC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10" creationId="{992796C1-B609-43A3-AB16-DA2A671D79F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11" creationId="{2FEAE013-C0A3-4AB1-8554-8C96F33E672C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12" creationId="{926F6F24-EFFB-4AC6-B5A5-F2F703D02B69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13" creationId="{A1930E76-BE19-4C9D-AC53-CC642F45C989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14" creationId="{C30291F5-E3C6-42E8-AE15-1FAE3FA1B9D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15" creationId="{B1FB8A0E-1716-4933-80A0-8417B1840950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16" creationId="{BEF13D52-77F2-48C9-B466-0F22993B24CC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17" creationId="{3181D59B-EBBC-46BE-8B17-3ED65E694995}"/>
          </ac:spMkLst>
        </pc:spChg>
        <pc:spChg chg="mod">
          <ac:chgData name="CHOI HUIYUN" userId="f3a69f65f3836175" providerId="LiveId" clId="{171BCF0E-9A40-4B81-B79A-B76204502C94}" dt="2021-07-09T05:40:47.471" v="1292"/>
          <ac:spMkLst>
            <pc:docMk/>
            <pc:sldMk cId="3083052456" sldId="311"/>
            <ac:spMk id="218" creationId="{16432BCE-21BB-4443-9D1D-79B432CBDAB0}"/>
          </ac:spMkLst>
        </pc:spChg>
        <pc:spChg chg="mod">
          <ac:chgData name="CHOI HUIYUN" userId="f3a69f65f3836175" providerId="LiveId" clId="{171BCF0E-9A40-4B81-B79A-B76204502C94}" dt="2021-07-09T05:38:27.059" v="1287"/>
          <ac:spMkLst>
            <pc:docMk/>
            <pc:sldMk cId="3083052456" sldId="311"/>
            <ac:spMk id="405" creationId="{00000000-0000-0000-0000-000000000000}"/>
          </ac:spMkLst>
        </pc:spChg>
        <pc:spChg chg="mod">
          <ac:chgData name="CHOI HUIYUN" userId="f3a69f65f3836175" providerId="LiveId" clId="{171BCF0E-9A40-4B81-B79A-B76204502C94}" dt="2021-07-09T05:38:17.472" v="1264" actId="20577"/>
          <ac:spMkLst>
            <pc:docMk/>
            <pc:sldMk cId="3083052456" sldId="311"/>
            <ac:spMk id="407" creationId="{00000000-0000-0000-0000-000000000000}"/>
          </ac:spMkLst>
        </pc:spChg>
        <pc:grpChg chg="add mod">
          <ac:chgData name="CHOI HUIYUN" userId="f3a69f65f3836175" providerId="LiveId" clId="{171BCF0E-9A40-4B81-B79A-B76204502C94}" dt="2021-07-09T05:40:47.471" v="1292"/>
          <ac:grpSpMkLst>
            <pc:docMk/>
            <pc:sldMk cId="3083052456" sldId="311"/>
            <ac:grpSpMk id="110" creationId="{4B9EA740-C55E-487E-8890-A6808CD7184F}"/>
          </ac:grpSpMkLst>
        </pc:grpChg>
        <pc:grpChg chg="mod">
          <ac:chgData name="CHOI HUIYUN" userId="f3a69f65f3836175" providerId="LiveId" clId="{171BCF0E-9A40-4B81-B79A-B76204502C94}" dt="2021-07-09T05:40:47.471" v="1292"/>
          <ac:grpSpMkLst>
            <pc:docMk/>
            <pc:sldMk cId="3083052456" sldId="311"/>
            <ac:grpSpMk id="185" creationId="{9771E74F-0683-43D9-8036-A1B3467CA0A5}"/>
          </ac:grpSpMkLst>
        </pc:grpChg>
        <pc:grpChg chg="mod">
          <ac:chgData name="CHOI HUIYUN" userId="f3a69f65f3836175" providerId="LiveId" clId="{171BCF0E-9A40-4B81-B79A-B76204502C94}" dt="2021-07-09T05:40:47.471" v="1292"/>
          <ac:grpSpMkLst>
            <pc:docMk/>
            <pc:sldMk cId="3083052456" sldId="311"/>
            <ac:grpSpMk id="186" creationId="{AFF9A1DD-95DE-4B0B-962F-197BE93EC778}"/>
          </ac:grpSpMkLst>
        </pc:grpChg>
        <pc:grpChg chg="del">
          <ac:chgData name="CHOI HUIYUN" userId="f3a69f65f3836175" providerId="LiveId" clId="{171BCF0E-9A40-4B81-B79A-B76204502C94}" dt="2021-07-09T05:40:47.049" v="1291" actId="478"/>
          <ac:grpSpMkLst>
            <pc:docMk/>
            <pc:sldMk cId="3083052456" sldId="311"/>
            <ac:grpSpMk id="408" creationId="{00000000-0000-0000-0000-000000000000}"/>
          </ac:grpSpMkLst>
        </pc:grpChg>
      </pc:sldChg>
      <pc:sldChg chg="add del">
        <pc:chgData name="CHOI HUIYUN" userId="f3a69f65f3836175" providerId="LiveId" clId="{171BCF0E-9A40-4B81-B79A-B76204502C94}" dt="2021-07-09T05:43:58.614" v="1448" actId="47"/>
        <pc:sldMkLst>
          <pc:docMk/>
          <pc:sldMk cId="3817241250" sldId="312"/>
        </pc:sldMkLst>
      </pc:sldChg>
      <pc:sldChg chg="add del">
        <pc:chgData name="CHOI HUIYUN" userId="f3a69f65f3836175" providerId="LiveId" clId="{171BCF0E-9A40-4B81-B79A-B76204502C94}" dt="2021-07-09T05:38:30.648" v="1289"/>
        <pc:sldMkLst>
          <pc:docMk/>
          <pc:sldMk cId="3826778771" sldId="312"/>
        </pc:sldMkLst>
      </pc:sldChg>
      <pc:sldChg chg="addSp delSp modSp add mod">
        <pc:chgData name="CHOI HUIYUN" userId="f3a69f65f3836175" providerId="LiveId" clId="{171BCF0E-9A40-4B81-B79A-B76204502C94}" dt="2021-07-09T06:27:00.042" v="1517" actId="1036"/>
        <pc:sldMkLst>
          <pc:docMk/>
          <pc:sldMk cId="1785411460" sldId="313"/>
        </pc:sldMkLst>
        <pc:spChg chg="del">
          <ac:chgData name="CHOI HUIYUN" userId="f3a69f65f3836175" providerId="LiveId" clId="{171BCF0E-9A40-4B81-B79A-B76204502C94}" dt="2021-07-09T05:41:19.847" v="1296" actId="478"/>
          <ac:spMkLst>
            <pc:docMk/>
            <pc:sldMk cId="1785411460" sldId="313"/>
            <ac:spMk id="33" creationId="{358C0988-DD07-458E-B34E-45FB4B595AC7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35" creationId="{52957B29-0699-4F9D-875A-03FE788C8746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36" creationId="{C75BBDCE-A5DC-4F0F-BC9E-5E56CAD77CC5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37" creationId="{B717687F-2DA4-49CE-A8A9-E0EFEB0D208B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38" creationId="{15C607BF-30C2-404E-9ABC-9675D91CB854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39" creationId="{34FA2579-8E84-4399-A023-7B499B0E2FA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40" creationId="{554D13AE-5F80-4294-8A2F-BC567DF54271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41" creationId="{08CE24A8-09F5-4D3D-9C3B-AC34A4997F9D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42" creationId="{3182E974-7E31-467C-8C63-6AEB01BEACE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43" creationId="{CA29E4E7-7D67-46CD-B2D8-EB741A764142}"/>
          </ac:spMkLst>
        </pc:spChg>
        <pc:spChg chg="del">
          <ac:chgData name="CHOI HUIYUN" userId="f3a69f65f3836175" providerId="LiveId" clId="{171BCF0E-9A40-4B81-B79A-B76204502C94}" dt="2021-07-09T05:41:28.433" v="1299" actId="478"/>
          <ac:spMkLst>
            <pc:docMk/>
            <pc:sldMk cId="1785411460" sldId="313"/>
            <ac:spMk id="44" creationId="{8DD944A8-FCE2-47B2-9FE1-408CB579446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45" creationId="{B69486C8-48C8-4CEB-BB57-0E7E36567081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46" creationId="{9C15762D-5DC5-42AD-887A-31C326C7C0B7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47" creationId="{618ABC26-AD22-4E6F-8303-AD6A422F1FE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48" creationId="{A9A7445B-FDC7-4D86-84C2-8AC56EBC1D47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49" creationId="{19FE3E00-564A-45DC-A8D9-43022DA57EC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0" creationId="{1DF31217-D8B9-40DD-98AA-355C3F441A4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1" creationId="{EEF65DB0-369C-44C1-8610-29C03036949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2" creationId="{99AD470C-E793-4E35-8146-CA3C939FA1F0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3" creationId="{4671F003-140A-4438-8B67-3B2EB6084795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4" creationId="{13BC84C4-B821-4A3A-AE6D-CC77826B9A52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5" creationId="{7AAB7C37-2176-4B47-8E0D-2D1914847651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6" creationId="{6811A634-D1CB-4018-9B8C-E5391F34A4B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7" creationId="{42960915-0847-467D-8218-947B6471B22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8" creationId="{D8199006-65FF-4E7B-96C6-89663CCB857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59" creationId="{0B319CA2-5780-4AF2-9660-D198CCF37845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0" creationId="{86515471-9B6F-4B6B-B7BF-63F3ABAFC927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1" creationId="{1723C8E4-3B0D-49C9-860D-7FB1E54FB73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2" creationId="{11BCD260-F026-4551-9196-A0BB0F804216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3" creationId="{3B68785D-BC2E-4F28-9426-CADA0AA30905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4" creationId="{34CB0C87-756E-4E07-9979-F8F08EFE3071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5" creationId="{B7DFB3C4-C2F8-4EA5-80F4-70EC8456701B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6" creationId="{1AED5341-BA51-4DBA-B37C-11B175B38FE0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7" creationId="{9C09CC2B-5997-4B5F-BC34-54D30CA93915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8" creationId="{98B5FFD3-8E5C-4BD7-A63D-F847ECCD4480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69" creationId="{8E03C821-03B9-4F52-8B14-D75A0780BAE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0" creationId="{28B9F767-916B-46E7-BB91-ABA4AFF0002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1" creationId="{AE92C7E0-1BD7-4EA0-8B58-93462A89FA04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2" creationId="{4BF5CADF-6DB5-4E75-B0FD-A0EE7EA06F1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3" creationId="{6D827C68-F186-448B-BD5B-DA831005F11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4" creationId="{EED78297-4495-4FF5-8384-101C676F7707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5" creationId="{CE9CB2C6-A821-4FEE-8622-2A194096E03B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6" creationId="{F216CA26-649C-4BAB-92C6-943F169C8C9D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7" creationId="{33AAB0EA-26DB-40A4-A0F9-6CE8E5DCFD6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8" creationId="{E1FAFFF0-B9A7-4B78-90D8-3AF5794AFFC1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79" creationId="{D415AC51-9193-4824-A672-B1330D22916A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0" creationId="{1DDD6568-AB0D-4708-841F-89B4E8D97336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1" creationId="{BB9997CC-081B-410E-964C-1907E98F9B2A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2" creationId="{1D757D55-AB85-4C76-A393-AF22A49D48F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3" creationId="{03A48965-3659-4E80-BBCB-8CAA77261D7A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4" creationId="{A1A0B9DC-D415-45E5-A1DD-1DB2472D106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5" creationId="{BFEEE094-1356-48F6-B34A-6AA8BD58EFD2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6" creationId="{F7F59297-7D80-4B54-B42E-030D26611E71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7" creationId="{6F50B1F7-CAD6-4EFE-8BE9-BBA16CDA6C84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8" creationId="{851DE888-4F57-4EEB-BAEE-D4BC9F070B5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89" creationId="{5451B2BA-887B-435D-B48C-C7DC317172CA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0" creationId="{8F46B4D0-79D2-4C9D-B06C-4D0369C8F784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1" creationId="{18D2E807-E7D3-49D8-B701-B3ECC1D62BD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2" creationId="{E687C086-A813-476B-8B57-48412741FD84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3" creationId="{3773DD6E-B728-43B8-8F4F-8E0D2E27AF98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4" creationId="{D47F6A5E-5788-41BA-ABE8-28261D51DAE0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5" creationId="{F3EA2502-F582-45DA-8FCB-155F7B3ADA9D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6" creationId="{F8FDE2A3-1426-46FD-AC72-836D76F85DB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7" creationId="{E17FC6B8-12B8-48FC-8E16-4364FAFF0CB7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8" creationId="{E3FDC5CD-520C-4FD2-A1A4-8AFB75587350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99" creationId="{32AC24C6-54CC-4F88-8990-2DBC133E3AFA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0" creationId="{7FBF31DC-73C2-4DF1-87AD-D625A0241DA6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1" creationId="{4533D94D-0032-425D-A5C8-6390314971D2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2" creationId="{994C44DC-CAA5-4C5F-A042-D5D5D18719C8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3" creationId="{5CA26BAB-664C-4BB9-9FD4-73B32EF208F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4" creationId="{D9E24CA3-4CE8-4FBA-893A-B443A6BABE8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5" creationId="{A2172453-02FA-417B-8CD4-E46111B56407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6" creationId="{BB0C1C55-8583-463D-BF38-B8DF1C10261E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7" creationId="{39E20CE5-4A66-46D2-A670-06603E08C3F6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8" creationId="{4B1245F1-21C7-4134-9B24-C687EC3EF2BE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09" creationId="{9594A8C3-F650-4966-AE40-C947FC0CCF10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12" creationId="{90DB2981-1D9C-4CA4-8F5D-E71BD7EC85AF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13" creationId="{0CA512E9-14EE-4FCE-BFC5-E07E268F97CE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14" creationId="{67316A7C-8043-46FD-81D9-8C9C02993C95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15" creationId="{680D4ACA-91B6-4644-AE1D-456D89A4AB3D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16" creationId="{AA36D749-B109-4390-9830-30FF314F0492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17" creationId="{8C09B009-C86C-4331-998C-E45812DCD8D6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18" creationId="{49D68F88-6EC2-4399-963D-3C5A795FE1C8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19" creationId="{3ABB4BDA-20A5-45D1-AA17-218F19129414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0" creationId="{5083198C-E802-4361-9685-D7B7520BAC6B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1" creationId="{655F649E-AB99-4039-8465-87921357DD94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2" creationId="{77660A4F-AF72-4C91-9D63-9AB0CB10D9F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3" creationId="{F1272B03-8E3F-421D-81F6-A6212B0D9ED5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4" creationId="{CE39F0D9-D4BC-42CB-90B3-97468719C6D5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5" creationId="{8922078C-FFD3-438C-9FC6-164F31E6D8C0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6" creationId="{2EFC1962-CA4E-4259-B90C-385B9BAA29C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7" creationId="{0316F6FA-0A44-4FBC-ADD8-F661AFE85892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8" creationId="{35C53C61-0460-488A-8B93-1B557B75993E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29" creationId="{A9E238A8-D963-40AF-89A3-BF8FE523C4D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0" creationId="{3406E4A8-271E-4832-B079-7ADA841BAB71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1" creationId="{1AFCC56D-6F48-4A7A-B104-B20FD3A71C5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2" creationId="{5EF06793-989E-43E0-9772-1934605994C8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3" creationId="{43F1F6A7-BA67-49DF-925D-D2277DE96A86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4" creationId="{F540D305-8D73-4076-B180-22A652FDEA9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5" creationId="{02851B98-9333-49DE-A284-046E177C2B16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6" creationId="{DA870280-84D6-4D75-BD49-4FD7BC61C41C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7" creationId="{1E2B33C2-8298-4ED1-9CCE-520AAEA5974A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8" creationId="{C8283F54-4923-49C6-92EA-FA75EDBABB5B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39" creationId="{BCB17EB7-3910-4554-B0CC-DAE7C3598262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40" creationId="{4DA29E1B-19F5-4E30-AAE3-99B1BDCDD499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41" creationId="{1B9F12EF-FE94-4E81-8A37-60518E4DFCB4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42" creationId="{1C8AB871-297B-450C-ABCA-55CAB2A10208}"/>
          </ac:spMkLst>
        </pc:spChg>
        <pc:spChg chg="mod">
          <ac:chgData name="CHOI HUIYUN" userId="f3a69f65f3836175" providerId="LiveId" clId="{171BCF0E-9A40-4B81-B79A-B76204502C94}" dt="2021-07-09T05:41:20.281" v="1297"/>
          <ac:spMkLst>
            <pc:docMk/>
            <pc:sldMk cId="1785411460" sldId="313"/>
            <ac:spMk id="143" creationId="{5DC04969-B7A5-444B-AED3-44BC73C78801}"/>
          </ac:spMkLst>
        </pc:spChg>
        <pc:spChg chg="add mod">
          <ac:chgData name="CHOI HUIYUN" userId="f3a69f65f3836175" providerId="LiveId" clId="{171BCF0E-9A40-4B81-B79A-B76204502C94}" dt="2021-07-09T05:41:34.483" v="1302" actId="1076"/>
          <ac:spMkLst>
            <pc:docMk/>
            <pc:sldMk cId="1785411460" sldId="313"/>
            <ac:spMk id="144" creationId="{2A852FF6-27B5-42A8-9DD1-5D9D25AB3D04}"/>
          </ac:spMkLst>
        </pc:spChg>
        <pc:spChg chg="add mod">
          <ac:chgData name="CHOI HUIYUN" userId="f3a69f65f3836175" providerId="LiveId" clId="{171BCF0E-9A40-4B81-B79A-B76204502C94}" dt="2021-07-09T06:26:33.678" v="1498" actId="1035"/>
          <ac:spMkLst>
            <pc:docMk/>
            <pc:sldMk cId="1785411460" sldId="313"/>
            <ac:spMk id="145" creationId="{08B45773-12B8-40EE-8E23-6A38BDA30872}"/>
          </ac:spMkLst>
        </pc:spChg>
        <pc:spChg chg="add del mod">
          <ac:chgData name="CHOI HUIYUN" userId="f3a69f65f3836175" providerId="LiveId" clId="{171BCF0E-9A40-4B81-B79A-B76204502C94}" dt="2021-07-09T05:42:15.004" v="1365"/>
          <ac:spMkLst>
            <pc:docMk/>
            <pc:sldMk cId="1785411460" sldId="313"/>
            <ac:spMk id="146" creationId="{5846EB31-248D-4B95-B9A3-9D508799EBF1}"/>
          </ac:spMkLst>
        </pc:spChg>
        <pc:spChg chg="add del mod">
          <ac:chgData name="CHOI HUIYUN" userId="f3a69f65f3836175" providerId="LiveId" clId="{171BCF0E-9A40-4B81-B79A-B76204502C94}" dt="2021-07-09T05:42:13.121" v="1363"/>
          <ac:spMkLst>
            <pc:docMk/>
            <pc:sldMk cId="1785411460" sldId="313"/>
            <ac:spMk id="147" creationId="{A99BA4B5-49DB-4D5F-AB94-8E840F3C151C}"/>
          </ac:spMkLst>
        </pc:spChg>
        <pc:spChg chg="add mod">
          <ac:chgData name="CHOI HUIYUN" userId="f3a69f65f3836175" providerId="LiveId" clId="{171BCF0E-9A40-4B81-B79A-B76204502C94}" dt="2021-07-09T06:27:00.042" v="1517" actId="1036"/>
          <ac:spMkLst>
            <pc:docMk/>
            <pc:sldMk cId="1785411460" sldId="313"/>
            <ac:spMk id="148" creationId="{681449D9-3570-4018-8E5F-D3D1DB84E3D2}"/>
          </ac:spMkLst>
        </pc:spChg>
        <pc:spChg chg="add mod">
          <ac:chgData name="CHOI HUIYUN" userId="f3a69f65f3836175" providerId="LiveId" clId="{171BCF0E-9A40-4B81-B79A-B76204502C94}" dt="2021-07-09T06:26:56.340" v="1515" actId="1038"/>
          <ac:spMkLst>
            <pc:docMk/>
            <pc:sldMk cId="1785411460" sldId="313"/>
            <ac:spMk id="149" creationId="{24BF1134-AF2C-4051-B6C4-9858A4786C49}"/>
          </ac:spMkLst>
        </pc:spChg>
        <pc:grpChg chg="add mod">
          <ac:chgData name="CHOI HUIYUN" userId="f3a69f65f3836175" providerId="LiveId" clId="{171BCF0E-9A40-4B81-B79A-B76204502C94}" dt="2021-07-09T05:43:56.517" v="1447" actId="1038"/>
          <ac:grpSpMkLst>
            <pc:docMk/>
            <pc:sldMk cId="1785411460" sldId="313"/>
            <ac:grpSpMk id="34" creationId="{55A65147-326E-4E23-BC28-D11C06DDAB1D}"/>
          </ac:grpSpMkLst>
        </pc:grpChg>
        <pc:grpChg chg="mod">
          <ac:chgData name="CHOI HUIYUN" userId="f3a69f65f3836175" providerId="LiveId" clId="{171BCF0E-9A40-4B81-B79A-B76204502C94}" dt="2021-07-09T05:41:20.281" v="1297"/>
          <ac:grpSpMkLst>
            <pc:docMk/>
            <pc:sldMk cId="1785411460" sldId="313"/>
            <ac:grpSpMk id="110" creationId="{3AD1E55C-428E-4F3F-A192-E7C49F2D7462}"/>
          </ac:grpSpMkLst>
        </pc:grpChg>
        <pc:grpChg chg="mod">
          <ac:chgData name="CHOI HUIYUN" userId="f3a69f65f3836175" providerId="LiveId" clId="{171BCF0E-9A40-4B81-B79A-B76204502C94}" dt="2021-07-09T05:41:20.281" v="1297"/>
          <ac:grpSpMkLst>
            <pc:docMk/>
            <pc:sldMk cId="1785411460" sldId="313"/>
            <ac:grpSpMk id="111" creationId="{FFC979FE-9589-4817-99DA-2049E7488B85}"/>
          </ac:grpSpMkLst>
        </pc:grpChg>
        <pc:grpChg chg="del">
          <ac:chgData name="CHOI HUIYUN" userId="f3a69f65f3836175" providerId="LiveId" clId="{171BCF0E-9A40-4B81-B79A-B76204502C94}" dt="2021-07-09T05:41:36.984" v="1303" actId="478"/>
          <ac:grpSpMkLst>
            <pc:docMk/>
            <pc:sldMk cId="1785411460" sldId="313"/>
            <ac:grpSpMk id="348" creationId="{00000000-0000-0000-0000-000000000000}"/>
          </ac:grpSpMkLst>
        </pc:grpChg>
        <pc:picChg chg="del">
          <ac:chgData name="CHOI HUIYUN" userId="f3a69f65f3836175" providerId="LiveId" clId="{171BCF0E-9A40-4B81-B79A-B76204502C94}" dt="2021-07-09T05:41:22.186" v="1298" actId="478"/>
          <ac:picMkLst>
            <pc:docMk/>
            <pc:sldMk cId="1785411460" sldId="313"/>
            <ac:picMk id="4" creationId="{9C9E2E15-D367-4C4A-B399-10494469233A}"/>
          </ac:picMkLst>
        </pc:picChg>
      </pc:sldChg>
      <pc:sldChg chg="addSp delSp modSp add mod">
        <pc:chgData name="CHOI HUIYUN" userId="f3a69f65f3836175" providerId="LiveId" clId="{171BCF0E-9A40-4B81-B79A-B76204502C94}" dt="2021-07-09T06:09:00.862" v="1470" actId="478"/>
        <pc:sldMkLst>
          <pc:docMk/>
          <pc:sldMk cId="1446732557" sldId="314"/>
        </pc:sldMkLst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34" creationId="{1AD72F2B-7E9C-4E95-940C-6147B9AFF125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35" creationId="{9F5C51F2-10F1-4D87-AC8A-0F9450F2E4BA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36" creationId="{B8A39110-6266-4C6E-9C39-EA0829A2EF70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37" creationId="{AB726E23-645F-4635-8219-8746A45BA145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38" creationId="{E9D16046-5948-4218-B0B9-C4F3FC168C41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39" creationId="{552B64E4-1A15-4A5D-9540-AD5DAE177C6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40" creationId="{8F2683CA-2B1C-40A5-9EAF-53AD5E510BE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41" creationId="{63A75EB9-E337-4FC9-B183-925B5DE623B1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42" creationId="{2524C7D2-DBF9-4342-804F-940CEA330547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43" creationId="{373C700A-C01F-46D8-B3DB-CF6B4DCFC067}"/>
          </ac:spMkLst>
        </pc:spChg>
        <pc:spChg chg="mod">
          <ac:chgData name="CHOI HUIYUN" userId="f3a69f65f3836175" providerId="LiveId" clId="{171BCF0E-9A40-4B81-B79A-B76204502C94}" dt="2021-07-09T06:08:48.073" v="1467" actId="1076"/>
          <ac:spMkLst>
            <pc:docMk/>
            <pc:sldMk cId="1446732557" sldId="314"/>
            <ac:spMk id="44" creationId="{8DD944A8-FCE2-47B2-9FE1-408CB579446F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45" creationId="{450AC199-B6B9-48DE-8792-F0318C6845A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46" creationId="{C1A1CA4C-5749-4D6C-B95C-150A7EDF5628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47" creationId="{F8D4634A-7073-4F58-91F2-27E76C46E39A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48" creationId="{536719D6-BBB9-4C1B-9C9F-EDE4BC94841A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49" creationId="{CDBCCEB1-48F6-4699-8517-5EB98AA190B1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0" creationId="{352EE368-5E19-4D44-B73C-AD5C092FAFE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1" creationId="{B929A936-8E12-4B9B-8053-5F9EA622BF1F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2" creationId="{53C4B371-A3F7-413D-AD21-C8FCB1EF905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3" creationId="{D2FD7AC9-FBC2-4253-8306-79E36D760A2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4" creationId="{9C903C1C-8D69-4B76-9CA2-919FA3DCE653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5" creationId="{A587B5FA-CBFB-4BF7-A936-A971326AA49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6" creationId="{157DCB6E-154E-4F67-A9DA-68861E2CB119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7" creationId="{FCA193C7-A4E6-4856-BEB7-4F36F62776F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8" creationId="{036D198E-AF80-45E7-AF9F-B799B932F57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59" creationId="{134C1ED1-CA93-4361-AB4D-66F6C46784B5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0" creationId="{62FE1B49-BA41-47CE-9CD0-AF4454990C08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1" creationId="{C28E4336-2BFB-4D65-938D-5342B41771D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2" creationId="{434195FD-0CB0-498A-839F-90094E705F23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3" creationId="{D62F1FF1-B419-4561-8288-50E55DBDE252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4" creationId="{44CCD94B-DE3B-42D2-862C-6DD55E79794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5" creationId="{E0C3DFE8-28A5-42B8-9050-54F74BE5DB93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6" creationId="{9609FAEB-4002-41E2-8A6B-1EE4E10C8563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7" creationId="{5A601751-51C4-4F34-83F7-ECBDED30515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8" creationId="{CDA6C2CE-E728-4D88-9F6F-3A9C9BC7CDFA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69" creationId="{86537786-BDB2-4449-B1B1-8EA20468B51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0" creationId="{B93DFFE6-04EF-4E5C-A985-15C5CF9D75BC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1" creationId="{64AF533F-1B11-4842-A14E-F26FEBE57A3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2" creationId="{CAAA754A-A850-4869-BD9E-459B4974D497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3" creationId="{0C01EABA-A5B8-4768-9E64-BDFC66FBA463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4" creationId="{753068B9-8058-4856-B37F-F0C8234D9D53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5" creationId="{D9875C6C-D0E6-446A-B1FC-C0D1BA391DF7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6" creationId="{6FCD1EBC-390D-48B3-B771-CF97EF16BA72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7" creationId="{9C91930F-33CA-4DEE-94F0-3B7295A2005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8" creationId="{A0D60B9B-64E1-4882-9C8B-7CF44FD57039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79" creationId="{726710ED-5890-4E74-9501-E3A328F4EF37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0" creationId="{C5F2B073-FDE2-4504-8994-3D5EBE7AF8C6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1" creationId="{617C2EC9-C1A9-4B9C-A62B-D82797EB4D13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2" creationId="{A35277A8-1DE9-43C8-BE05-54B4BC88E14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3" creationId="{DB73169C-0EE4-4946-8AF0-5E27341CE76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4" creationId="{8FA8E3F5-A2C1-4432-9A08-1DDB926BE71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5" creationId="{CDEC9F33-6F27-4747-8140-BB389AB1C900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6" creationId="{2FB2BA88-3CB6-4DED-8667-BF992CF3BA58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7" creationId="{2CB2824B-8AEF-468A-84C4-C7FDA8988530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8" creationId="{820A770A-915E-438C-BF16-26F476269CCA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89" creationId="{016E99FD-6788-447A-A925-60B4C9E20988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90" creationId="{2E0336CD-B9B9-477A-89CA-16131BCD111C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91" creationId="{A6C65E9D-9CE4-481C-A005-54084A82FFDF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93" creationId="{87F8F1FA-0698-4A06-AD4C-430EBEB55860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94" creationId="{16E8E79A-048B-4017-BABD-B9552C3BBFD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95" creationId="{546E0F92-4080-48D2-8F8B-F394A4D6CDB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96" creationId="{08D2BDED-847C-4E3D-8D25-EAABF0F0CF3C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97" creationId="{5F130AA8-9C68-443F-B9CD-78459C9DF64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98" creationId="{86AC9638-3EB9-4F91-BA50-BFF3195EDD4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02" creationId="{F98492BB-D637-46D8-8715-25022385D992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03" creationId="{BE22708F-1328-4F4C-AA12-64EBBB658807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04" creationId="{5C1A7A7A-42F9-4E81-9AEA-1654BEBD13D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05" creationId="{0F7EBB27-4782-4691-89D6-6DCC8D339AAC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06" creationId="{CE05181A-85F3-43AC-90C6-657123053FE6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07" creationId="{7A484308-3CEF-4CFA-92F9-00C19A722E6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08" creationId="{CAED8BA5-AFA9-4F84-A78C-E47EB2FF588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09" creationId="{07BA99C9-D042-4338-8F8A-F074D9DD526A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10" creationId="{605D6C78-29D7-42AC-A692-E69D9FF21519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11" creationId="{D38CBFCC-A971-4BEA-B22A-DCF7DC307F2A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12" creationId="{9ABF74FE-E5A5-409C-AECE-7F730E9FEBA7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14" creationId="{CABEAADA-3355-4ED2-A09A-B3A159073920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15" creationId="{479909D3-6B43-4371-9D89-76E692C69E25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16" creationId="{18328025-44F0-4574-98AD-AD57786FEBC5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17" creationId="{6370FB35-5B78-4A4A-B2BA-999E0D1D0B6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18" creationId="{732D8AC3-0B14-44D1-B7BA-C20E8FDA67C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19" creationId="{A9F04156-E0B2-40A3-9720-A4FAC6AB46BA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0" creationId="{50558AF0-5693-464A-A376-C7214B1BE9C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1" creationId="{64C5CE8B-6000-423C-8952-2CFB73AA839F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2" creationId="{AD0328B7-0B38-4D21-B1FE-C7667D45F0D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3" creationId="{44047047-68B4-4257-A806-08592A45655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4" creationId="{DA9CD546-AC8B-4471-8EF6-0AC5DCBC107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5" creationId="{04FB4FBE-3D91-45C3-97BA-C5A96EA6A572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6" creationId="{FFC7D742-1C02-4BE2-AD1B-047E4D96489F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7" creationId="{22546A0B-0B4B-4D1E-AA02-6E66D7F1AC0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8" creationId="{3B0755EB-7A84-4A97-A5C7-040D08CC2FA9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29" creationId="{5D5FD03A-3EA8-4039-BC3A-883EF85833D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0" creationId="{3FC0BFE8-F246-4F25-8830-5789064A6CC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1" creationId="{380ACC6D-1AE1-4EBB-B243-439DEAE9448A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2" creationId="{414A5BE7-3E5C-4F6D-BA92-641E4A288E86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3" creationId="{E2097001-202E-473E-A433-0D58175276F1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4" creationId="{F2112EF8-5BCB-4052-8EF0-2F7DDD59016C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5" creationId="{54EDA343-5ABF-46A0-BA66-35ECBE8BDEE8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6" creationId="{59085EC5-47D4-4BBC-8BBE-78D29532F340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7" creationId="{D882D877-A5D2-49FB-ADF4-D007FF8FF7A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8" creationId="{212246E2-F29B-4ADC-8676-E9F3B7159DEC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39" creationId="{0A2E1743-6FFC-49B5-90DB-F72D57869D48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0" creationId="{99426127-8BB6-4EBB-A7CA-6AB8AD262B91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1" creationId="{20AB0886-3604-4943-AD37-1B602E8F32B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2" creationId="{400D6312-6273-436B-9DF5-A0F0B3617A2C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3" creationId="{A929FBE2-3393-4B5C-8608-992D237B73B6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4" creationId="{8E4E5E57-3B52-49EB-B4C9-D9F27AB40B8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5" creationId="{26450ECB-D199-4562-8165-F279E24CA7A9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6" creationId="{94443EE0-7390-4B45-9A25-F158F71F7EC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7" creationId="{5930142D-2E38-4597-B34C-54E4F7779865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8" creationId="{687A6CBC-FDE7-4524-AAC3-B50179F21D69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49" creationId="{1E94FC07-934B-4354-B308-5F7768AE7B75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0" creationId="{5111AA26-8285-4A92-99B8-2C2738CA307F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1" creationId="{6780EF4B-ADFA-4162-8D91-ACA99D2FD4A7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2" creationId="{49FE323C-9CAF-4FF6-AC66-A545DDF2B86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3" creationId="{7D65FE63-69DD-4CA5-8BEB-142AFDE3C52F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4" creationId="{9377DB2F-C581-464F-B435-F282BEBC7BE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5" creationId="{8D4C07A2-072D-4458-A63C-87A1B7F97C70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6" creationId="{96C35603-78B6-4084-B5BF-C355A6882A6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7" creationId="{623815C2-4DF6-451E-BFFE-1C2909F67657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8" creationId="{BD3CD919-F49C-4486-AF31-0ED44636163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59" creationId="{427082DA-62FF-4D78-B9BC-9417F3083159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0" creationId="{CBDA778D-F9C9-462A-A2D3-8CE89706531C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1" creationId="{DA560BF6-CC75-4F15-B911-45704A05140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2" creationId="{F5C4ABC6-10EA-4091-8208-B2E60D808D98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3" creationId="{9BF37C68-AA73-4C75-9A1D-872F1EBE9E38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4" creationId="{4F7E482D-FF18-4F27-8CC0-CD04690BEDE6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5" creationId="{E6F64361-DA49-4A08-A349-9B8BAFBF438D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6" creationId="{1413912D-2B51-43D5-B40F-C5F5FA13C575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7" creationId="{4C642FC0-B171-4448-846E-F2AFCC442EEE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8" creationId="{D1339C4F-BD26-4165-997A-1878406B0345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69" creationId="{0EAC4B1D-52B8-4D45-8F8D-2B51D0FDE229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0" creationId="{D5213825-1F42-496A-A30B-DC0C1B207D34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1" creationId="{67255A12-8001-4E54-A0A5-B4EEAE8394E9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2" creationId="{A59670E8-02A3-4138-801A-696424BBBB87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3" creationId="{6BF3B792-47DE-4BC5-90C8-5E61BAFB1BB3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4" creationId="{1E406FD6-2788-4198-B825-2ADE0CD3272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5" creationId="{E66BF5E0-9E6C-48A4-B7E0-C06A12FCB281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6" creationId="{35CAB73D-BA1C-47FB-A688-048BEE93A366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7" creationId="{0C65DD9E-DB21-4B21-AEEA-C36CD06EA4BB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8" creationId="{81E15D92-E6A9-4A61-AD55-D01C972089A1}"/>
          </ac:spMkLst>
        </pc:spChg>
        <pc:spChg chg="mod">
          <ac:chgData name="CHOI HUIYUN" userId="f3a69f65f3836175" providerId="LiveId" clId="{171BCF0E-9A40-4B81-B79A-B76204502C94}" dt="2021-07-09T06:08:56.999" v="1468"/>
          <ac:spMkLst>
            <pc:docMk/>
            <pc:sldMk cId="1446732557" sldId="314"/>
            <ac:spMk id="179" creationId="{7A1139BF-69E0-43A8-95DD-2C430E077A4C}"/>
          </ac:spMkLst>
        </pc:spChg>
        <pc:grpChg chg="add mod">
          <ac:chgData name="CHOI HUIYUN" userId="f3a69f65f3836175" providerId="LiveId" clId="{171BCF0E-9A40-4B81-B79A-B76204502C94}" dt="2021-07-09T06:08:58.716" v="1469" actId="1076"/>
          <ac:grpSpMkLst>
            <pc:docMk/>
            <pc:sldMk cId="1446732557" sldId="314"/>
            <ac:grpSpMk id="33" creationId="{B1816DC1-114E-4B3E-BD78-E18632276851}"/>
          </ac:grpSpMkLst>
        </pc:grpChg>
        <pc:grpChg chg="mod">
          <ac:chgData name="CHOI HUIYUN" userId="f3a69f65f3836175" providerId="LiveId" clId="{171BCF0E-9A40-4B81-B79A-B76204502C94}" dt="2021-07-09T06:08:56.999" v="1468"/>
          <ac:grpSpMkLst>
            <pc:docMk/>
            <pc:sldMk cId="1446732557" sldId="314"/>
            <ac:grpSpMk id="92" creationId="{27F9FB9F-722B-4D74-99A3-D1862AD6ECAB}"/>
          </ac:grpSpMkLst>
        </pc:grpChg>
        <pc:grpChg chg="mod">
          <ac:chgData name="CHOI HUIYUN" userId="f3a69f65f3836175" providerId="LiveId" clId="{171BCF0E-9A40-4B81-B79A-B76204502C94}" dt="2021-07-09T06:08:56.999" v="1468"/>
          <ac:grpSpMkLst>
            <pc:docMk/>
            <pc:sldMk cId="1446732557" sldId="314"/>
            <ac:grpSpMk id="99" creationId="{6C679A48-CBB7-46AE-B183-68BE100253C7}"/>
          </ac:grpSpMkLst>
        </pc:grpChg>
        <pc:grpChg chg="mod">
          <ac:chgData name="CHOI HUIYUN" userId="f3a69f65f3836175" providerId="LiveId" clId="{171BCF0E-9A40-4B81-B79A-B76204502C94}" dt="2021-07-09T06:08:56.999" v="1468"/>
          <ac:grpSpMkLst>
            <pc:docMk/>
            <pc:sldMk cId="1446732557" sldId="314"/>
            <ac:grpSpMk id="100" creationId="{FE1E8BA8-DC80-42D9-85EE-AEAC8C4BC2B7}"/>
          </ac:grpSpMkLst>
        </pc:grpChg>
        <pc:grpChg chg="mod">
          <ac:chgData name="CHOI HUIYUN" userId="f3a69f65f3836175" providerId="LiveId" clId="{171BCF0E-9A40-4B81-B79A-B76204502C94}" dt="2021-07-09T06:08:56.999" v="1468"/>
          <ac:grpSpMkLst>
            <pc:docMk/>
            <pc:sldMk cId="1446732557" sldId="314"/>
            <ac:grpSpMk id="101" creationId="{8B9E8BAD-CB5A-4655-B057-A53F0412F6D3}"/>
          </ac:grpSpMkLst>
        </pc:grpChg>
        <pc:grpChg chg="mod">
          <ac:chgData name="CHOI HUIYUN" userId="f3a69f65f3836175" providerId="LiveId" clId="{171BCF0E-9A40-4B81-B79A-B76204502C94}" dt="2021-07-09T06:08:56.999" v="1468"/>
          <ac:grpSpMkLst>
            <pc:docMk/>
            <pc:sldMk cId="1446732557" sldId="314"/>
            <ac:grpSpMk id="113" creationId="{2B1AEC2A-7C40-4749-AE39-6F9529CECE0A}"/>
          </ac:grpSpMkLst>
        </pc:grpChg>
        <pc:grpChg chg="del">
          <ac:chgData name="CHOI HUIYUN" userId="f3a69f65f3836175" providerId="LiveId" clId="{171BCF0E-9A40-4B81-B79A-B76204502C94}" dt="2021-07-09T06:09:00.862" v="1470" actId="478"/>
          <ac:grpSpMkLst>
            <pc:docMk/>
            <pc:sldMk cId="1446732557" sldId="314"/>
            <ac:grpSpMk id="348" creationId="{00000000-0000-0000-0000-000000000000}"/>
          </ac:grpSpMkLst>
        </pc:grpChg>
        <pc:picChg chg="del">
          <ac:chgData name="CHOI HUIYUN" userId="f3a69f65f3836175" providerId="LiveId" clId="{171BCF0E-9A40-4B81-B79A-B76204502C94}" dt="2021-07-09T06:08:37.575" v="1464" actId="478"/>
          <ac:picMkLst>
            <pc:docMk/>
            <pc:sldMk cId="1446732557" sldId="314"/>
            <ac:picMk id="4" creationId="{8E60EB43-EFBA-4C43-928B-F002A903BD1A}"/>
          </ac:picMkLst>
        </pc:picChg>
        <pc:picChg chg="mod">
          <ac:chgData name="CHOI HUIYUN" userId="f3a69f65f3836175" providerId="LiveId" clId="{171BCF0E-9A40-4B81-B79A-B76204502C94}" dt="2021-07-09T06:08:45.275" v="1466" actId="1076"/>
          <ac:picMkLst>
            <pc:docMk/>
            <pc:sldMk cId="1446732557" sldId="314"/>
            <ac:picMk id="6" creationId="{D39F9BB3-7EC2-45C1-A536-1149AB2E77C3}"/>
          </ac:picMkLst>
        </pc:picChg>
      </pc:sldChg>
      <pc:sldChg chg="addSp delSp modSp add mod">
        <pc:chgData name="CHOI HUIYUN" userId="f3a69f65f3836175" providerId="LiveId" clId="{171BCF0E-9A40-4B81-B79A-B76204502C94}" dt="2021-07-09T06:09:11.737" v="1474" actId="1076"/>
        <pc:sldMkLst>
          <pc:docMk/>
          <pc:sldMk cId="1765213713" sldId="315"/>
        </pc:sldMkLst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34" creationId="{C416B3FA-6B94-4E6C-BAC1-5460BC389D38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35" creationId="{9E8EF55F-9531-40E1-B8C8-2CB92DF63B90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36" creationId="{56F6057B-15B0-4626-B210-9363E1D73A7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37" creationId="{3F0F990A-1B51-44B1-B23D-ACF9580F85E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38" creationId="{AF411318-BA43-47B7-93CC-A3E93A4CB67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39" creationId="{7DD9FE6C-CD54-48AD-AA71-84692E11BBE0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40" creationId="{F9336507-3E45-4E82-ADA6-A20562A4D9E0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41" creationId="{A2617E4E-EAE9-4618-8B0C-1D47C14EB002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42" creationId="{01BDC006-74FB-47F9-91F0-2E7F81B4EFDA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43" creationId="{0A8EF958-3D51-4BE8-9E90-2E49C0997586}"/>
          </ac:spMkLst>
        </pc:spChg>
        <pc:spChg chg="mod">
          <ac:chgData name="CHOI HUIYUN" userId="f3a69f65f3836175" providerId="LiveId" clId="{171BCF0E-9A40-4B81-B79A-B76204502C94}" dt="2021-07-09T06:08:27.320" v="1461" actId="1076"/>
          <ac:spMkLst>
            <pc:docMk/>
            <pc:sldMk cId="1765213713" sldId="315"/>
            <ac:spMk id="44" creationId="{8DD944A8-FCE2-47B2-9FE1-408CB579446F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45" creationId="{AA4169F4-A40A-4E0B-ACBB-A5C61B574AB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46" creationId="{5A08BBD2-B0F4-49D0-BC29-022D176C7CB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47" creationId="{73B66ABC-1A6F-4818-80C9-8252F859890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48" creationId="{ED2B48AD-89B2-48D0-82F5-2B46FDE75B8D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49" creationId="{78A2A327-1A70-4BB9-BA32-AFE299EFA32A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0" creationId="{803D299F-DCE1-4637-B056-C7985D865058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1" creationId="{B6D1D6EA-F9EE-4EDB-AC8C-A03146F8386F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2" creationId="{65F8C824-1637-4EB5-99F9-B203E96DB7A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3" creationId="{9176A5D8-F133-4659-9B7A-45405D4CCF06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4" creationId="{9C903AD8-AC33-40D3-9279-A0121387939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5" creationId="{579FC95A-A347-440C-AE6F-B206607BB11F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6" creationId="{F21374E0-A958-4480-B16B-D97391C3E75F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7" creationId="{5448C079-F2B6-4A29-8AF5-34B8948DB708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8" creationId="{854B5633-95DC-4AFF-85E2-D5CFA4AAC1D2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59" creationId="{1C97F805-863D-4BB0-A785-2D5FFA82B28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0" creationId="{5C6C0800-ACEE-4DBB-A62B-30F6D5B12C5A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1" creationId="{47C1729E-EFB4-4FC8-9B81-1DC6D67A2010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2" creationId="{93D0D014-3908-41B8-B0BB-2B45044A0108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3" creationId="{B93359FC-4BE4-4150-AAD6-1ED477DBE1D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4" creationId="{6BD0567E-BE16-4EC1-B14D-265A4F90C15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5" creationId="{C7AAA711-0EE0-47EA-8FD7-A387DE9786E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6" creationId="{C6FA8864-4E27-4086-9D87-4E3356B859F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7" creationId="{BD80FF27-B59A-4128-A11C-43D01854489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8" creationId="{467EE3E9-D93F-4D8B-B153-0151EA135FD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69" creationId="{EE871D96-F23A-4A03-8837-27624F8D328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0" creationId="{6B948534-4A52-490C-85F5-5FE0A192213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1" creationId="{6F158E86-652D-4E62-8A2C-FC344554B2A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2" creationId="{EEEA7188-C71A-43D0-ACCA-8887FC23F33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3" creationId="{35F2F5E7-DF9D-4446-B8A9-981FDFDFDAE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4" creationId="{804B0613-20FA-467C-8B77-AF28EE89237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5" creationId="{1E27C573-1402-4A1C-A444-EFFE82AF3023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6" creationId="{9AD51CD1-C689-40D1-88AA-B376A5F5AED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7" creationId="{318BA957-99C8-47E0-9D2C-C22C792F6FC7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8" creationId="{337B3C5C-8310-46F3-AEC3-77D8DA6B9F5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79" creationId="{880A6D89-F86F-4D3B-A4AB-4814078629A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0" creationId="{05BA8261-9FAC-4A44-8D5C-B72CF8FDC8C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1" creationId="{C33AF6F9-9104-4D81-9A30-D0361525370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2" creationId="{C9FD5EA7-9C04-49B2-8253-0C1FF66F5B9A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3" creationId="{E57F7C6A-2577-4D32-A853-CB4A16BFDE66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4" creationId="{9B919A9F-9492-46EF-A2C0-1C3B3371E1B3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5" creationId="{39C1990A-8D16-470E-97D5-ECA1CE0D9BE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6" creationId="{891F884A-B741-46EF-BA21-B492DFF7993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7" creationId="{8E5AA85F-B05F-44FF-B94C-9D077F243AB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8" creationId="{B50BAF6E-6795-47BE-9680-546C7D1614F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89" creationId="{D72806CF-DF9B-43F5-9596-17D90B43254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90" creationId="{BE95297C-1C95-4F34-9CCF-DE6D9A4D16D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91" creationId="{8A02FC83-97AD-4764-8620-A671FA885A90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93" creationId="{56B7699B-7632-4E8D-A2E8-48A9A6C4D5CD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94" creationId="{5848089B-F6F2-4490-9A5C-39D4484B01D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95" creationId="{7FAFF1CA-2FA9-499C-A76E-B2BEE41127CD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96" creationId="{5EBD1516-9F28-4E21-AF90-09D03195953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97" creationId="{E384ADB8-3470-4605-8078-D933C83B5472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98" creationId="{C921D3FE-CB20-4F47-A047-71FD91DE5F48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02" creationId="{B19F0E6D-E94F-48BF-AA60-0B3AB9E14107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03" creationId="{9ECFAC2C-4A0D-4556-856C-B322ED383CC2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04" creationId="{D6DF47A1-3178-4E1F-8C50-D8D926167A83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05" creationId="{37FF2E4F-7333-4858-AC9B-699B8BAAA83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06" creationId="{FAD4EC37-55F0-4920-8587-761F17615E43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07" creationId="{B642FDD7-6769-4E09-934E-78E3AA0292E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08" creationId="{D298CAB3-DC5D-4F8C-B85E-19FDD4B0C4C7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09" creationId="{F20F1694-C344-4A57-A145-1A4579D3E68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10" creationId="{3F71A926-1B51-430E-A00E-71A1A0C586D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11" creationId="{5433C296-265E-4388-AC74-611FEE7A416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12" creationId="{CA9E7A81-6E11-48CE-8954-61248497FA1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14" creationId="{608CBCE1-EDBC-4456-9A1F-7DD4A962C297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15" creationId="{A4155202-E8AD-4E2F-8991-BAD7C29099E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16" creationId="{C3FBC9E7-12EE-4F8A-8A5C-C72AAAEE63BA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17" creationId="{49DD7E3A-12C3-4145-8AC6-600ADD9AA15A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18" creationId="{3B3D348A-268F-4A2F-8DE8-90DF17A496BD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19" creationId="{18063CE9-E177-4765-BBCD-8AD7BB22D336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0" creationId="{64A55F02-0010-42BE-ADED-52FE1803704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1" creationId="{E1E55728-BE43-4998-9CC3-1F959481B72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2" creationId="{9CC464BE-F615-4C6D-9E7C-7A6DC136737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3" creationId="{66EC2D24-6179-4166-8DCF-FEB0D632A0B2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4" creationId="{1093BBE4-BAA5-43B5-AE76-5A398984B64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5" creationId="{361467E7-A5C2-481E-A918-4139CD4699E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6" creationId="{1DB1137C-F166-46CC-A90A-915F6B31C05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7" creationId="{665126D9-81F8-4D97-A62B-692603F0151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8" creationId="{50B367E0-ABC8-4A3E-A97D-8E2DDAB2297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29" creationId="{544ABA31-A4E6-4902-B2C9-81063E00DD1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0" creationId="{1E4B77E2-6193-46DC-98C9-879B7379450A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1" creationId="{75164FAD-F882-482E-B7A1-22D051271F0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2" creationId="{F5CE26F8-8788-485D-B7B0-680637BD1868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3" creationId="{4ECBB7FF-DE66-4C63-AB6A-D6506B058D0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4" creationId="{87FC3D36-964B-476E-A5B5-C8BAE6A45B8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5" creationId="{618F5862-4403-4ADA-BBBE-A29623A972B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6" creationId="{79C3F5CE-7D40-4DD7-8401-81F4F2E9C6E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7" creationId="{8C25764B-CB74-4C74-98DD-F3981B10F56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8" creationId="{E088C09F-08A7-4A78-B84D-002406F9CE5D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39" creationId="{479AA06F-6B32-4C58-BFEE-BA85526D449F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0" creationId="{4F158193-653E-4470-B6A8-82D8433A69DF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1" creationId="{2DA5BF69-0C03-4489-8CEA-8DDBD13637D2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2" creationId="{FADF4A8E-25BA-48D1-8EBD-3190A116AB5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3" creationId="{7936E079-DFF9-4241-918D-1966D742509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4" creationId="{28E84F5E-5331-4E8F-A3C7-6052CA0ED136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5" creationId="{C4609653-2440-4C37-8A9A-A78307655F5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6" creationId="{C951D34B-7DA4-4E74-9847-27C17A7EE95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7" creationId="{38DFD94C-2F0B-4BC3-9559-4E332431F16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8" creationId="{65497F37-5970-4FE7-846A-D22CF84AE447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49" creationId="{333FD39F-E72C-4B61-A289-6CBA0A0DB78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0" creationId="{335C7268-BD74-4F67-9B07-6F3777AD760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1" creationId="{EB649AB4-77B1-4421-AFA6-7BF3D17AF16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2" creationId="{BB0BEDE5-07C9-44C8-A652-8327563DCA8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3" creationId="{166952F8-2AA3-403D-9391-ABC2C0C96F5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4" creationId="{E47AAAA1-153A-491F-BD3B-A5F8ED3F96F1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5" creationId="{EF795E84-B372-43B5-A95B-5B079DC7660F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6" creationId="{2EEB9EDA-39AB-45DA-8ECE-35DC3237225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7" creationId="{6C18D279-D9A6-4A5A-8440-0B40CD8074B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8" creationId="{263909E6-56C1-42A0-A47B-956EB93FA08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59" creationId="{621C2357-0B09-4E87-97E0-FE079DA806F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0" creationId="{77F6FC96-0256-4D07-987B-1621A19C189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1" creationId="{B33B6E3D-3221-42D7-B67E-B6898B143FD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2" creationId="{5622588D-7943-4135-8156-1FE5C8101CC3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3" creationId="{D08F1A74-DB20-4CDE-BA94-DEED19BA2AC2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4" creationId="{59BCC4F7-1DA3-4295-85F2-146E248DEC7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5" creationId="{C97D858C-6D7F-430B-9D0B-902F77518F77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6" creationId="{E24EA55A-734F-4899-8F5B-2CDC4E2B960D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7" creationId="{C6FF368C-55E2-40E2-9CC3-0F666B9A54C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8" creationId="{6548F122-7250-4E2B-AD30-2679D239F7AA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69" creationId="{901AA011-10ED-4A72-AF66-71DA0C4FF7D3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0" creationId="{3F59C937-056D-43ED-8DAB-D33A4FA10A8B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1" creationId="{0325D87A-59C2-4C32-A24A-150C1CA9A77C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2" creationId="{2342B225-8705-4997-B815-6F438BA7E8A9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3" creationId="{75F36918-9059-47F6-AA59-0FDFC4782FF8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4" creationId="{197992CF-C5E6-4FED-B277-CC64DB5DA6C3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5" creationId="{9B18A3EA-B96A-4C41-9CB2-44BD13FD6575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6" creationId="{58C3A9FA-07FB-46AA-96D4-97F3EC8B239A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7" creationId="{56E0D6EC-BC8A-47E7-B735-0045E668C084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8" creationId="{217F0DCC-B635-43F7-8D5A-091CA4B2AE2E}"/>
          </ac:spMkLst>
        </pc:spChg>
        <pc:spChg chg="mod">
          <ac:chgData name="CHOI HUIYUN" userId="f3a69f65f3836175" providerId="LiveId" clId="{171BCF0E-9A40-4B81-B79A-B76204502C94}" dt="2021-07-09T06:09:05.637" v="1471"/>
          <ac:spMkLst>
            <pc:docMk/>
            <pc:sldMk cId="1765213713" sldId="315"/>
            <ac:spMk id="179" creationId="{B70C890F-C98A-4A22-A7E4-01C7E336516F}"/>
          </ac:spMkLst>
        </pc:spChg>
        <pc:grpChg chg="add mod">
          <ac:chgData name="CHOI HUIYUN" userId="f3a69f65f3836175" providerId="LiveId" clId="{171BCF0E-9A40-4B81-B79A-B76204502C94}" dt="2021-07-09T06:09:11.737" v="1474" actId="1076"/>
          <ac:grpSpMkLst>
            <pc:docMk/>
            <pc:sldMk cId="1765213713" sldId="315"/>
            <ac:grpSpMk id="33" creationId="{6F0F8C74-E638-41A4-911A-3D40B2E8F198}"/>
          </ac:grpSpMkLst>
        </pc:grpChg>
        <pc:grpChg chg="mod">
          <ac:chgData name="CHOI HUIYUN" userId="f3a69f65f3836175" providerId="LiveId" clId="{171BCF0E-9A40-4B81-B79A-B76204502C94}" dt="2021-07-09T06:09:05.637" v="1471"/>
          <ac:grpSpMkLst>
            <pc:docMk/>
            <pc:sldMk cId="1765213713" sldId="315"/>
            <ac:grpSpMk id="92" creationId="{471ED6D4-B5B7-4E8D-AA4E-AC46F63D61CF}"/>
          </ac:grpSpMkLst>
        </pc:grpChg>
        <pc:grpChg chg="mod">
          <ac:chgData name="CHOI HUIYUN" userId="f3a69f65f3836175" providerId="LiveId" clId="{171BCF0E-9A40-4B81-B79A-B76204502C94}" dt="2021-07-09T06:09:05.637" v="1471"/>
          <ac:grpSpMkLst>
            <pc:docMk/>
            <pc:sldMk cId="1765213713" sldId="315"/>
            <ac:grpSpMk id="99" creationId="{1090428F-D4CB-49A8-AC8F-DECA0D6DB75D}"/>
          </ac:grpSpMkLst>
        </pc:grpChg>
        <pc:grpChg chg="mod">
          <ac:chgData name="CHOI HUIYUN" userId="f3a69f65f3836175" providerId="LiveId" clId="{171BCF0E-9A40-4B81-B79A-B76204502C94}" dt="2021-07-09T06:09:05.637" v="1471"/>
          <ac:grpSpMkLst>
            <pc:docMk/>
            <pc:sldMk cId="1765213713" sldId="315"/>
            <ac:grpSpMk id="100" creationId="{A59A72BC-688B-4E99-9FDF-F81236E3A1F3}"/>
          </ac:grpSpMkLst>
        </pc:grpChg>
        <pc:grpChg chg="mod">
          <ac:chgData name="CHOI HUIYUN" userId="f3a69f65f3836175" providerId="LiveId" clId="{171BCF0E-9A40-4B81-B79A-B76204502C94}" dt="2021-07-09T06:09:05.637" v="1471"/>
          <ac:grpSpMkLst>
            <pc:docMk/>
            <pc:sldMk cId="1765213713" sldId="315"/>
            <ac:grpSpMk id="101" creationId="{002F8EAE-6018-47EA-A348-2F4E3A0C4CCF}"/>
          </ac:grpSpMkLst>
        </pc:grpChg>
        <pc:grpChg chg="mod">
          <ac:chgData name="CHOI HUIYUN" userId="f3a69f65f3836175" providerId="LiveId" clId="{171BCF0E-9A40-4B81-B79A-B76204502C94}" dt="2021-07-09T06:09:05.637" v="1471"/>
          <ac:grpSpMkLst>
            <pc:docMk/>
            <pc:sldMk cId="1765213713" sldId="315"/>
            <ac:grpSpMk id="113" creationId="{E7EAB6BB-BDB7-4688-A12A-B860AF2100C6}"/>
          </ac:grpSpMkLst>
        </pc:grpChg>
        <pc:grpChg chg="del">
          <ac:chgData name="CHOI HUIYUN" userId="f3a69f65f3836175" providerId="LiveId" clId="{171BCF0E-9A40-4B81-B79A-B76204502C94}" dt="2021-07-09T06:09:07.129" v="1472" actId="478"/>
          <ac:grpSpMkLst>
            <pc:docMk/>
            <pc:sldMk cId="1765213713" sldId="315"/>
            <ac:grpSpMk id="348" creationId="{00000000-0000-0000-0000-000000000000}"/>
          </ac:grpSpMkLst>
        </pc:grpChg>
        <pc:picChg chg="del">
          <ac:chgData name="CHOI HUIYUN" userId="f3a69f65f3836175" providerId="LiveId" clId="{171BCF0E-9A40-4B81-B79A-B76204502C94}" dt="2021-07-09T06:08:11.832" v="1454" actId="478"/>
          <ac:picMkLst>
            <pc:docMk/>
            <pc:sldMk cId="1765213713" sldId="315"/>
            <ac:picMk id="8" creationId="{F8A882E8-2DBB-4781-B056-9B463337D964}"/>
          </ac:picMkLst>
        </pc:picChg>
        <pc:picChg chg="add mod">
          <ac:chgData name="CHOI HUIYUN" userId="f3a69f65f3836175" providerId="LiveId" clId="{171BCF0E-9A40-4B81-B79A-B76204502C94}" dt="2021-07-09T06:08:33.867" v="1463" actId="1076"/>
          <ac:picMkLst>
            <pc:docMk/>
            <pc:sldMk cId="1765213713" sldId="315"/>
            <ac:picMk id="32" creationId="{45C57C7E-C548-4211-BB08-0011D338F6BA}"/>
          </ac:picMkLst>
        </pc:picChg>
      </pc:sldChg>
      <pc:sldChg chg="add">
        <pc:chgData name="CHOI HUIYUN" userId="f3a69f65f3836175" providerId="LiveId" clId="{171BCF0E-9A40-4B81-B79A-B76204502C94}" dt="2021-07-09T06:28:59.855" v="1518"/>
        <pc:sldMkLst>
          <pc:docMk/>
          <pc:sldMk cId="2240214270" sldId="316"/>
        </pc:sldMkLst>
      </pc:sldChg>
      <pc:sldChg chg="add del">
        <pc:chgData name="CHOI HUIYUN" userId="f3a69f65f3836175" providerId="LiveId" clId="{171BCF0E-9A40-4B81-B79A-B76204502C94}" dt="2021-07-09T06:29:04.139" v="1520"/>
        <pc:sldMkLst>
          <pc:docMk/>
          <pc:sldMk cId="1637188298" sldId="317"/>
        </pc:sldMkLst>
      </pc:sldChg>
      <pc:sldChg chg="modSp add mod">
        <pc:chgData name="CHOI HUIYUN" userId="f3a69f65f3836175" providerId="LiveId" clId="{171BCF0E-9A40-4B81-B79A-B76204502C94}" dt="2021-07-09T06:30:54.317" v="1561"/>
        <pc:sldMkLst>
          <pc:docMk/>
          <pc:sldMk cId="3425569834" sldId="317"/>
        </pc:sldMkLst>
        <pc:spChg chg="mod">
          <ac:chgData name="CHOI HUIYUN" userId="f3a69f65f3836175" providerId="LiveId" clId="{171BCF0E-9A40-4B81-B79A-B76204502C94}" dt="2021-07-09T06:30:54.317" v="1561"/>
          <ac:spMkLst>
            <pc:docMk/>
            <pc:sldMk cId="3425569834" sldId="317"/>
            <ac:spMk id="405" creationId="{00000000-0000-0000-0000-000000000000}"/>
          </ac:spMkLst>
        </pc:spChg>
        <pc:spChg chg="mod">
          <ac:chgData name="CHOI HUIYUN" userId="f3a69f65f3836175" providerId="LiveId" clId="{171BCF0E-9A40-4B81-B79A-B76204502C94}" dt="2021-07-09T06:30:48.300" v="1542" actId="20577"/>
          <ac:spMkLst>
            <pc:docMk/>
            <pc:sldMk cId="3425569834" sldId="317"/>
            <ac:spMk id="407" creationId="{00000000-0000-0000-0000-000000000000}"/>
          </ac:spMkLst>
        </pc:spChg>
      </pc:sldChg>
      <pc:sldMasterChg chg="addSldLayout delSldLayout">
        <pc:chgData name="CHOI HUIYUN" userId="f3a69f65f3836175" providerId="LiveId" clId="{171BCF0E-9A40-4B81-B79A-B76204502C94}" dt="2021-07-09T05:01:56.232" v="1139" actId="47"/>
        <pc:sldMasterMkLst>
          <pc:docMk/>
          <pc:sldMasterMk cId="0" sldId="2147483658"/>
        </pc:sldMasterMkLst>
        <pc:sldLayoutChg chg="del">
          <pc:chgData name="CHOI HUIYUN" userId="f3a69f65f3836175" providerId="LiveId" clId="{171BCF0E-9A40-4B81-B79A-B76204502C94}" dt="2021-07-09T05:01:44.504" v="1118" actId="47"/>
          <pc:sldLayoutMkLst>
            <pc:docMk/>
            <pc:sldMasterMk cId="0" sldId="2147483658"/>
            <pc:sldLayoutMk cId="0" sldId="2147483650"/>
          </pc:sldLayoutMkLst>
        </pc:sldLayoutChg>
        <pc:sldLayoutChg chg="del">
          <pc:chgData name="CHOI HUIYUN" userId="f3a69f65f3836175" providerId="LiveId" clId="{171BCF0E-9A40-4B81-B79A-B76204502C94}" dt="2021-07-09T05:01:47.132" v="1123" actId="47"/>
          <pc:sldLayoutMkLst>
            <pc:docMk/>
            <pc:sldMasterMk cId="0" sldId="2147483658"/>
            <pc:sldLayoutMk cId="0" sldId="2147483651"/>
          </pc:sldLayoutMkLst>
        </pc:sldLayoutChg>
        <pc:sldLayoutChg chg="del">
          <pc:chgData name="CHOI HUIYUN" userId="f3a69f65f3836175" providerId="LiveId" clId="{171BCF0E-9A40-4B81-B79A-B76204502C94}" dt="2021-07-09T05:01:48.833" v="1131" actId="47"/>
          <pc:sldLayoutMkLst>
            <pc:docMk/>
            <pc:sldMasterMk cId="0" sldId="2147483658"/>
            <pc:sldLayoutMk cId="0" sldId="2147483653"/>
          </pc:sldLayoutMkLst>
        </pc:sldLayoutChg>
        <pc:sldLayoutChg chg="add del">
          <pc:chgData name="CHOI HUIYUN" userId="f3a69f65f3836175" providerId="LiveId" clId="{171BCF0E-9A40-4B81-B79A-B76204502C94}" dt="2021-07-09T05:01:48.722" v="1130" actId="47"/>
          <pc:sldLayoutMkLst>
            <pc:docMk/>
            <pc:sldMasterMk cId="0" sldId="2147483658"/>
            <pc:sldLayoutMk cId="0" sldId="2147483654"/>
          </pc:sldLayoutMkLst>
        </pc:sldLayoutChg>
        <pc:sldLayoutChg chg="add del">
          <pc:chgData name="CHOI HUIYUN" userId="f3a69f65f3836175" providerId="LiveId" clId="{171BCF0E-9A40-4B81-B79A-B76204502C94}" dt="2021-07-09T05:01:48.984" v="1132" actId="47"/>
          <pc:sldLayoutMkLst>
            <pc:docMk/>
            <pc:sldMasterMk cId="0" sldId="2147483658"/>
            <pc:sldLayoutMk cId="0" sldId="2147483655"/>
          </pc:sldLayoutMkLst>
        </pc:sldLayoutChg>
        <pc:sldLayoutChg chg="add del">
          <pc:chgData name="CHOI HUIYUN" userId="f3a69f65f3836175" providerId="LiveId" clId="{171BCF0E-9A40-4B81-B79A-B76204502C94}" dt="2021-07-09T05:01:56.232" v="1139" actId="47"/>
          <pc:sldLayoutMkLst>
            <pc:docMk/>
            <pc:sldMasterMk cId="0" sldId="2147483658"/>
            <pc:sldLayoutMk cId="0" sldId="2147483656"/>
          </pc:sldLayoutMkLst>
        </pc:sldLayoutChg>
        <pc:sldLayoutChg chg="add del">
          <pc:chgData name="CHOI HUIYUN" userId="f3a69f65f3836175" providerId="LiveId" clId="{171BCF0E-9A40-4B81-B79A-B76204502C94}" dt="2021-07-09T05:01:49.821" v="1134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  <pc:docChgLst>
    <pc:chgData name="CHOI HUIYUN" userId="f3a69f65f3836175" providerId="LiveId" clId="{B0A2ACA4-DB57-4DAC-AF11-E8CE1BB7A546}"/>
    <pc:docChg chg="undo custSel addSld delSld modSld sldOrd">
      <pc:chgData name="CHOI HUIYUN" userId="f3a69f65f3836175" providerId="LiveId" clId="{B0A2ACA4-DB57-4DAC-AF11-E8CE1BB7A546}" dt="2021-07-21T03:55:17.377" v="4084" actId="207"/>
      <pc:docMkLst>
        <pc:docMk/>
      </pc:docMkLst>
      <pc:sldChg chg="addSp delSp modSp mod">
        <pc:chgData name="CHOI HUIYUN" userId="f3a69f65f3836175" providerId="LiveId" clId="{B0A2ACA4-DB57-4DAC-AF11-E8CE1BB7A546}" dt="2021-07-21T03:54:16.379" v="4080" actId="14100"/>
        <pc:sldMkLst>
          <pc:docMk/>
          <pc:sldMk cId="0" sldId="256"/>
        </pc:sldMkLst>
        <pc:spChg chg="del">
          <ac:chgData name="CHOI HUIYUN" userId="f3a69f65f3836175" providerId="LiveId" clId="{B0A2ACA4-DB57-4DAC-AF11-E8CE1BB7A546}" dt="2021-07-19T11:21:59.070" v="93" actId="478"/>
          <ac:spMkLst>
            <pc:docMk/>
            <pc:sldMk cId="0" sldId="256"/>
            <ac:spMk id="222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21.621" v="101" actId="478"/>
          <ac:spMkLst>
            <pc:docMk/>
            <pc:sldMk cId="0" sldId="256"/>
            <ac:spMk id="223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05.505" v="95" actId="478"/>
          <ac:spMkLst>
            <pc:docMk/>
            <pc:sldMk cId="0" sldId="256"/>
            <ac:spMk id="224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10.057" v="97" actId="478"/>
          <ac:spMkLst>
            <pc:docMk/>
            <pc:sldMk cId="0" sldId="256"/>
            <ac:spMk id="225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07.689" v="96" actId="478"/>
          <ac:spMkLst>
            <pc:docMk/>
            <pc:sldMk cId="0" sldId="256"/>
            <ac:spMk id="226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02.773" v="94" actId="478"/>
          <ac:spMkLst>
            <pc:docMk/>
            <pc:sldMk cId="0" sldId="256"/>
            <ac:spMk id="227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32.942" v="85" actId="478"/>
          <ac:spMkLst>
            <pc:docMk/>
            <pc:sldMk cId="0" sldId="256"/>
            <ac:spMk id="228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30.236" v="84" actId="478"/>
          <ac:spMkLst>
            <pc:docMk/>
            <pc:sldMk cId="0" sldId="256"/>
            <ac:spMk id="229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37.412" v="86" actId="478"/>
          <ac:spMkLst>
            <pc:docMk/>
            <pc:sldMk cId="0" sldId="256"/>
            <ac:spMk id="230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18.516" v="100" actId="478"/>
          <ac:spMkLst>
            <pc:docMk/>
            <pc:sldMk cId="0" sldId="256"/>
            <ac:spMk id="231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23.873" v="82" actId="478"/>
          <ac:spMkLst>
            <pc:docMk/>
            <pc:sldMk cId="0" sldId="256"/>
            <ac:spMk id="232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14.553" v="99" actId="478"/>
          <ac:spMkLst>
            <pc:docMk/>
            <pc:sldMk cId="0" sldId="256"/>
            <ac:spMk id="233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12.724" v="98" actId="478"/>
          <ac:spMkLst>
            <pc:docMk/>
            <pc:sldMk cId="0" sldId="256"/>
            <ac:spMk id="234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26.851" v="83" actId="478"/>
          <ac:spMkLst>
            <pc:docMk/>
            <pc:sldMk cId="0" sldId="256"/>
            <ac:spMk id="235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50.851" v="90" actId="478"/>
          <ac:spMkLst>
            <pc:docMk/>
            <pc:sldMk cId="0" sldId="256"/>
            <ac:spMk id="236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47.256" v="88" actId="478"/>
          <ac:spMkLst>
            <pc:docMk/>
            <pc:sldMk cId="0" sldId="256"/>
            <ac:spMk id="237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53.246" v="91" actId="478"/>
          <ac:spMkLst>
            <pc:docMk/>
            <pc:sldMk cId="0" sldId="256"/>
            <ac:spMk id="238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48.816" v="89" actId="478"/>
          <ac:spMkLst>
            <pc:docMk/>
            <pc:sldMk cId="0" sldId="256"/>
            <ac:spMk id="239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56.722" v="92" actId="478"/>
          <ac:spMkLst>
            <pc:docMk/>
            <pc:sldMk cId="0" sldId="256"/>
            <ac:spMk id="240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44.686" v="87" actId="478"/>
          <ac:spMkLst>
            <pc:docMk/>
            <pc:sldMk cId="0" sldId="256"/>
            <ac:spMk id="241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26.128" v="103" actId="478"/>
          <ac:spMkLst>
            <pc:docMk/>
            <pc:sldMk cId="0" sldId="256"/>
            <ac:spMk id="242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40.382" v="108" actId="478"/>
          <ac:spMkLst>
            <pc:docMk/>
            <pc:sldMk cId="0" sldId="256"/>
            <ac:spMk id="243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11.770" v="79" actId="478"/>
          <ac:spMkLst>
            <pc:docMk/>
            <pc:sldMk cId="0" sldId="256"/>
            <ac:spMk id="244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27.914" v="104" actId="478"/>
          <ac:spMkLst>
            <pc:docMk/>
            <pc:sldMk cId="0" sldId="256"/>
            <ac:spMk id="245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35.928" v="106" actId="478"/>
          <ac:spMkLst>
            <pc:docMk/>
            <pc:sldMk cId="0" sldId="256"/>
            <ac:spMk id="246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1:09.288" v="78" actId="478"/>
          <ac:spMkLst>
            <pc:docMk/>
            <pc:sldMk cId="0" sldId="256"/>
            <ac:spMk id="247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24.088" v="102" actId="478"/>
          <ac:spMkLst>
            <pc:docMk/>
            <pc:sldMk cId="0" sldId="256"/>
            <ac:spMk id="248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42.688" v="109" actId="478"/>
          <ac:spMkLst>
            <pc:docMk/>
            <pc:sldMk cId="0" sldId="256"/>
            <ac:spMk id="249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45.895" v="110" actId="478"/>
          <ac:spMkLst>
            <pc:docMk/>
            <pc:sldMk cId="0" sldId="256"/>
            <ac:spMk id="250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32.651" v="105" actId="478"/>
          <ac:spMkLst>
            <pc:docMk/>
            <pc:sldMk cId="0" sldId="256"/>
            <ac:spMk id="251" creationId="{00000000-0000-0000-0000-000000000000}"/>
          </ac:spMkLst>
        </pc:spChg>
        <pc:spChg chg="del">
          <ac:chgData name="CHOI HUIYUN" userId="f3a69f65f3836175" providerId="LiveId" clId="{B0A2ACA4-DB57-4DAC-AF11-E8CE1BB7A546}" dt="2021-07-19T11:22:38.420" v="107" actId="478"/>
          <ac:spMkLst>
            <pc:docMk/>
            <pc:sldMk cId="0" sldId="256"/>
            <ac:spMk id="252" creationId="{00000000-0000-0000-0000-000000000000}"/>
          </ac:spMkLst>
        </pc:spChg>
        <pc:spChg chg="mod">
          <ac:chgData name="CHOI HUIYUN" userId="f3a69f65f3836175" providerId="LiveId" clId="{B0A2ACA4-DB57-4DAC-AF11-E8CE1BB7A546}" dt="2021-07-19T13:06:18.927" v="334" actId="14100"/>
          <ac:spMkLst>
            <pc:docMk/>
            <pc:sldMk cId="0" sldId="256"/>
            <ac:spMk id="338" creationId="{00000000-0000-0000-0000-000000000000}"/>
          </ac:spMkLst>
        </pc:spChg>
        <pc:spChg chg="add mod">
          <ac:chgData name="CHOI HUIYUN" userId="f3a69f65f3836175" providerId="LiveId" clId="{B0A2ACA4-DB57-4DAC-AF11-E8CE1BB7A546}" dt="2021-07-19T11:21:15.365" v="81" actId="571"/>
          <ac:spMkLst>
            <pc:docMk/>
            <pc:sldMk cId="0" sldId="256"/>
            <ac:spMk id="339" creationId="{BE9925A6-5833-4B99-B5E3-FB4D12ED7E3E}"/>
          </ac:spMkLst>
        </pc:spChg>
        <pc:spChg chg="mod">
          <ac:chgData name="CHOI HUIYUN" userId="f3a69f65f3836175" providerId="LiveId" clId="{B0A2ACA4-DB57-4DAC-AF11-E8CE1BB7A546}" dt="2021-07-21T03:52:24.078" v="4053" actId="255"/>
          <ac:spMkLst>
            <pc:docMk/>
            <pc:sldMk cId="0" sldId="256"/>
            <ac:spMk id="340" creationId="{80C34506-EF54-4AE2-B621-386E5A9BF93E}"/>
          </ac:spMkLst>
        </pc:spChg>
        <pc:grpChg chg="del">
          <ac:chgData name="CHOI HUIYUN" userId="f3a69f65f3836175" providerId="LiveId" clId="{B0A2ACA4-DB57-4DAC-AF11-E8CE1BB7A546}" dt="2021-07-19T11:22:42.688" v="109" actId="478"/>
          <ac:grpSpMkLst>
            <pc:docMk/>
            <pc:sldMk cId="0" sldId="256"/>
            <ac:grpSpMk id="221" creationId="{00000000-0000-0000-0000-000000000000}"/>
          </ac:grpSpMkLst>
        </pc:grpChg>
        <pc:picChg chg="add mod">
          <ac:chgData name="CHOI HUIYUN" userId="f3a69f65f3836175" providerId="LiveId" clId="{B0A2ACA4-DB57-4DAC-AF11-E8CE1BB7A546}" dt="2021-07-21T03:54:16.379" v="4080" actId="14100"/>
          <ac:picMkLst>
            <pc:docMk/>
            <pc:sldMk cId="0" sldId="256"/>
            <ac:picMk id="3" creationId="{F2CBD679-4DE3-454A-A3E6-70FCE50491CE}"/>
          </ac:picMkLst>
        </pc:picChg>
      </pc:sldChg>
      <pc:sldChg chg="addSp delSp modSp del mod">
        <pc:chgData name="CHOI HUIYUN" userId="f3a69f65f3836175" providerId="LiveId" clId="{B0A2ACA4-DB57-4DAC-AF11-E8CE1BB7A546}" dt="2021-07-21T02:16:42.009" v="1355" actId="47"/>
        <pc:sldMkLst>
          <pc:docMk/>
          <pc:sldMk cId="0" sldId="257"/>
        </pc:sldMkLst>
        <pc:spChg chg="add mod">
          <ac:chgData name="CHOI HUIYUN" userId="f3a69f65f3836175" providerId="LiveId" clId="{B0A2ACA4-DB57-4DAC-AF11-E8CE1BB7A546}" dt="2021-07-21T01:31:48.789" v="846"/>
          <ac:spMkLst>
            <pc:docMk/>
            <pc:sldMk cId="0" sldId="257"/>
            <ac:spMk id="2" creationId="{3A325E61-2E86-4419-9C95-BF3DDF80F0A4}"/>
          </ac:spMkLst>
        </pc:spChg>
        <pc:spChg chg="add del mod">
          <ac:chgData name="CHOI HUIYUN" userId="f3a69f65f3836175" providerId="LiveId" clId="{B0A2ACA4-DB57-4DAC-AF11-E8CE1BB7A546}" dt="2021-07-19T13:19:30.222" v="415"/>
          <ac:spMkLst>
            <pc:docMk/>
            <pc:sldMk cId="0" sldId="257"/>
            <ac:spMk id="3" creationId="{4C5C3E45-E940-430D-A59E-6F6A09B84D13}"/>
          </ac:spMkLst>
        </pc:spChg>
        <pc:spChg chg="add del mod">
          <ac:chgData name="CHOI HUIYUN" userId="f3a69f65f3836175" providerId="LiveId" clId="{B0A2ACA4-DB57-4DAC-AF11-E8CE1BB7A546}" dt="2021-07-21T01:36:56.613" v="888" actId="478"/>
          <ac:spMkLst>
            <pc:docMk/>
            <pc:sldMk cId="0" sldId="257"/>
            <ac:spMk id="3" creationId="{E4DAD900-A712-463F-8691-EF9831FB9A55}"/>
          </ac:spMkLst>
        </pc:spChg>
        <pc:spChg chg="add mod">
          <ac:chgData name="CHOI HUIYUN" userId="f3a69f65f3836175" providerId="LiveId" clId="{B0A2ACA4-DB57-4DAC-AF11-E8CE1BB7A546}" dt="2021-07-21T01:37:03.750" v="891" actId="1076"/>
          <ac:spMkLst>
            <pc:docMk/>
            <pc:sldMk cId="0" sldId="257"/>
            <ac:spMk id="4" creationId="{6C9A6051-1378-40FF-AB95-216792D299F1}"/>
          </ac:spMkLst>
        </pc:spChg>
        <pc:spChg chg="add del mod">
          <ac:chgData name="CHOI HUIYUN" userId="f3a69f65f3836175" providerId="LiveId" clId="{B0A2ACA4-DB57-4DAC-AF11-E8CE1BB7A546}" dt="2021-07-21T01:36:58.096" v="890" actId="478"/>
          <ac:spMkLst>
            <pc:docMk/>
            <pc:sldMk cId="0" sldId="257"/>
            <ac:spMk id="5" creationId="{AB58EEF2-E51F-439E-8D85-872F669E4922}"/>
          </ac:spMkLst>
        </pc:spChg>
        <pc:spChg chg="add del mod">
          <ac:chgData name="CHOI HUIYUN" userId="f3a69f65f3836175" providerId="LiveId" clId="{B0A2ACA4-DB57-4DAC-AF11-E8CE1BB7A546}" dt="2021-07-21T01:36:57.186" v="889" actId="478"/>
          <ac:spMkLst>
            <pc:docMk/>
            <pc:sldMk cId="0" sldId="257"/>
            <ac:spMk id="6" creationId="{84FFF79D-616B-48E6-9366-588DB468F3D7}"/>
          </ac:spMkLst>
        </pc:spChg>
        <pc:spChg chg="mod">
          <ac:chgData name="CHOI HUIYUN" userId="f3a69f65f3836175" providerId="LiveId" clId="{B0A2ACA4-DB57-4DAC-AF11-E8CE1BB7A546}" dt="2021-07-19T13:09:24.899" v="353" actId="1038"/>
          <ac:spMkLst>
            <pc:docMk/>
            <pc:sldMk cId="0" sldId="257"/>
            <ac:spMk id="44" creationId="{8DD944A8-FCE2-47B2-9FE1-408CB579446F}"/>
          </ac:spMkLst>
        </pc:spChg>
        <pc:spChg chg="mod">
          <ac:chgData name="CHOI HUIYUN" userId="f3a69f65f3836175" providerId="LiveId" clId="{B0A2ACA4-DB57-4DAC-AF11-E8CE1BB7A546}" dt="2021-07-19T13:10:57.272" v="397"/>
          <ac:spMkLst>
            <pc:docMk/>
            <pc:sldMk cId="0" sldId="257"/>
            <ac:spMk id="347" creationId="{00000000-0000-0000-0000-000000000000}"/>
          </ac:spMkLst>
        </pc:spChg>
        <pc:grpChg chg="mod">
          <ac:chgData name="CHOI HUIYUN" userId="f3a69f65f3836175" providerId="LiveId" clId="{B0A2ACA4-DB57-4DAC-AF11-E8CE1BB7A546}" dt="2021-07-19T13:27:10.593" v="628" actId="14100"/>
          <ac:grpSpMkLst>
            <pc:docMk/>
            <pc:sldMk cId="0" sldId="257"/>
            <ac:grpSpMk id="348" creationId="{00000000-0000-0000-0000-000000000000}"/>
          </ac:grpSpMkLst>
        </pc:grpChg>
        <pc:picChg chg="del">
          <ac:chgData name="CHOI HUIYUN" userId="f3a69f65f3836175" providerId="LiveId" clId="{B0A2ACA4-DB57-4DAC-AF11-E8CE1BB7A546}" dt="2021-07-19T13:09:02.941" v="346" actId="478"/>
          <ac:picMkLst>
            <pc:docMk/>
            <pc:sldMk cId="0" sldId="257"/>
            <ac:picMk id="5" creationId="{CADB4D02-9823-4033-9F48-92B3B96D8BE1}"/>
          </ac:picMkLst>
        </pc:picChg>
        <pc:picChg chg="add del">
          <ac:chgData name="CHOI HUIYUN" userId="f3a69f65f3836175" providerId="LiveId" clId="{B0A2ACA4-DB57-4DAC-AF11-E8CE1BB7A546}" dt="2021-07-21T01:36:45.196" v="885" actId="22"/>
          <ac:picMkLst>
            <pc:docMk/>
            <pc:sldMk cId="0" sldId="257"/>
            <ac:picMk id="8" creationId="{A0174E40-545A-4B6E-AA3C-3B370C6FEC2D}"/>
          </ac:picMkLst>
        </pc:picChg>
      </pc:sldChg>
      <pc:sldChg chg="modSp mod">
        <pc:chgData name="CHOI HUIYUN" userId="f3a69f65f3836175" providerId="LiveId" clId="{B0A2ACA4-DB57-4DAC-AF11-E8CE1BB7A546}" dt="2021-07-19T11:35:24.980" v="241" actId="6549"/>
        <pc:sldMkLst>
          <pc:docMk/>
          <pc:sldMk cId="0" sldId="259"/>
        </pc:sldMkLst>
        <pc:spChg chg="mod">
          <ac:chgData name="CHOI HUIYUN" userId="f3a69f65f3836175" providerId="LiveId" clId="{B0A2ACA4-DB57-4DAC-AF11-E8CE1BB7A546}" dt="2021-07-19T11:35:24.980" v="241" actId="6549"/>
          <ac:spMkLst>
            <pc:docMk/>
            <pc:sldMk cId="0" sldId="259"/>
            <ac:spMk id="405" creationId="{00000000-0000-0000-0000-000000000000}"/>
          </ac:spMkLst>
        </pc:spChg>
      </pc:sldChg>
      <pc:sldChg chg="modSp mod">
        <pc:chgData name="CHOI HUIYUN" userId="f3a69f65f3836175" providerId="LiveId" clId="{B0A2ACA4-DB57-4DAC-AF11-E8CE1BB7A546}" dt="2021-07-19T11:35:38.622" v="257"/>
        <pc:sldMkLst>
          <pc:docMk/>
          <pc:sldMk cId="176866737" sldId="297"/>
        </pc:sldMkLst>
        <pc:spChg chg="mod">
          <ac:chgData name="CHOI HUIYUN" userId="f3a69f65f3836175" providerId="LiveId" clId="{B0A2ACA4-DB57-4DAC-AF11-E8CE1BB7A546}" dt="2021-07-19T11:35:38.622" v="257"/>
          <ac:spMkLst>
            <pc:docMk/>
            <pc:sldMk cId="176866737" sldId="297"/>
            <ac:spMk id="405" creationId="{00000000-0000-0000-0000-000000000000}"/>
          </ac:spMkLst>
        </pc:spChg>
      </pc:sldChg>
      <pc:sldChg chg="addSp modSp mod">
        <pc:chgData name="CHOI HUIYUN" userId="f3a69f65f3836175" providerId="LiveId" clId="{B0A2ACA4-DB57-4DAC-AF11-E8CE1BB7A546}" dt="2021-07-21T02:25:00.585" v="1517"/>
        <pc:sldMkLst>
          <pc:docMk/>
          <pc:sldMk cId="3010455345" sldId="299"/>
        </pc:sldMkLst>
        <pc:spChg chg="mod">
          <ac:chgData name="CHOI HUIYUN" userId="f3a69f65f3836175" providerId="LiveId" clId="{B0A2ACA4-DB57-4DAC-AF11-E8CE1BB7A546}" dt="2021-07-21T02:25:00.585" v="1517"/>
          <ac:spMkLst>
            <pc:docMk/>
            <pc:sldMk cId="3010455345" sldId="299"/>
            <ac:spMk id="339" creationId="{A65A3FEE-FA34-4D18-A94F-1A219D465EFD}"/>
          </ac:spMkLst>
        </pc:spChg>
        <pc:spChg chg="add mod">
          <ac:chgData name="CHOI HUIYUN" userId="f3a69f65f3836175" providerId="LiveId" clId="{B0A2ACA4-DB57-4DAC-AF11-E8CE1BB7A546}" dt="2021-07-19T11:37:13.381" v="306" actId="1035"/>
          <ac:spMkLst>
            <pc:docMk/>
            <pc:sldMk cId="3010455345" sldId="299"/>
            <ac:spMk id="340" creationId="{99938F36-0618-41F2-B9A3-519FAEB1D9F3}"/>
          </ac:spMkLst>
        </pc:spChg>
        <pc:spChg chg="mod">
          <ac:chgData name="CHOI HUIYUN" userId="f3a69f65f3836175" providerId="LiveId" clId="{B0A2ACA4-DB57-4DAC-AF11-E8CE1BB7A546}" dt="2021-07-19T11:37:02.144" v="283" actId="1036"/>
          <ac:spMkLst>
            <pc:docMk/>
            <pc:sldMk cId="3010455345" sldId="299"/>
            <ac:spMk id="341" creationId="{EA30ED63-FEC3-4F95-9DE8-85BC1B6A47ED}"/>
          </ac:spMkLst>
        </pc:spChg>
        <pc:spChg chg="mod">
          <ac:chgData name="CHOI HUIYUN" userId="f3a69f65f3836175" providerId="LiveId" clId="{B0A2ACA4-DB57-4DAC-AF11-E8CE1BB7A546}" dt="2021-07-19T11:37:05.220" v="288" actId="1036"/>
          <ac:spMkLst>
            <pc:docMk/>
            <pc:sldMk cId="3010455345" sldId="299"/>
            <ac:spMk id="342" creationId="{14D087AC-53EF-452D-BD95-BE193F82E950}"/>
          </ac:spMkLst>
        </pc:spChg>
        <pc:spChg chg="mod">
          <ac:chgData name="CHOI HUIYUN" userId="f3a69f65f3836175" providerId="LiveId" clId="{B0A2ACA4-DB57-4DAC-AF11-E8CE1BB7A546}" dt="2021-07-19T11:37:08.975" v="294" actId="1036"/>
          <ac:spMkLst>
            <pc:docMk/>
            <pc:sldMk cId="3010455345" sldId="299"/>
            <ac:spMk id="343" creationId="{4B519C16-D1CC-4164-8DD6-475D338F580E}"/>
          </ac:spMkLst>
        </pc:spChg>
      </pc:sldChg>
      <pc:sldChg chg="addSp delSp modSp add del mod">
        <pc:chgData name="CHOI HUIYUN" userId="f3a69f65f3836175" providerId="LiveId" clId="{B0A2ACA4-DB57-4DAC-AF11-E8CE1BB7A546}" dt="2021-07-19T13:43:33.784" v="693" actId="47"/>
        <pc:sldMkLst>
          <pc:docMk/>
          <pc:sldMk cId="1414973540" sldId="300"/>
        </pc:sldMkLst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35" creationId="{3DCD14EE-D425-4A9C-A545-CC322D65E40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36" creationId="{7FFA629A-86F2-401E-9F7F-FAFF773366D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37" creationId="{D96FCF06-4A75-4AE2-BF9B-560A44B1C98E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38" creationId="{1DAE11BA-612A-4F0F-B7CB-3B764C346011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39" creationId="{6BC5C949-6C17-4853-82BC-750FBE52CAE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40" creationId="{C162128E-0BAC-455E-B4CE-7C718D61F805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41" creationId="{4645B1AA-95C1-413F-820B-8BA0C5DFF06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42" creationId="{03CAD5BB-C47B-475A-845B-227DAFFF251E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43" creationId="{F2AA1F41-03E1-478D-B840-BC781653B78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45" creationId="{E9124749-A820-4126-B6A3-D897AA08176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46" creationId="{B894FE3D-F3E9-444D-A8B5-7D52BDD2EC17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47" creationId="{40BD4E26-F108-4472-A355-732CFE4DDD1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48" creationId="{45A1E980-7152-4276-A337-D5F1C89DECB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49" creationId="{E7B7E258-2367-4804-B751-47479E98339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0" creationId="{E370B2F5-2A51-4400-A079-A3D09FBD758B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1" creationId="{589A640E-23F8-4AF9-9B77-0530FB3B0D89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2" creationId="{ABABD2F7-9300-48A4-9026-D1EB10F75C0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3" creationId="{21B2B30B-A6C9-44D0-A603-41ADED790BF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4" creationId="{66202D48-1C96-49A6-8B5A-D04C06DB353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5" creationId="{2C96B4C5-0AF4-467E-8E4A-BC53D726D04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6" creationId="{F0BEB7DA-A206-4F48-953D-E9FB12217DB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7" creationId="{DC1FF31C-1228-4D34-A33B-3E628723861E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8" creationId="{E5F25A77-8B13-4FAF-8511-4DD75B3C9094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59" creationId="{9324D9DF-B941-449D-B25B-738C4FDD999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0" creationId="{C82DDEFE-22FE-413F-8A7C-40D3FDF5602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1" creationId="{9F41434F-F5D8-40D8-9280-312B0B68F04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2" creationId="{E2B18B05-E4E7-4FA3-8D6C-ADF55BB0230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3" creationId="{C2CFD362-0453-4320-814D-55DC9E46D37B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4" creationId="{0C65C1A7-3E78-41F0-94BD-2CC4D361E331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5" creationId="{ED0B766E-29D5-4EC5-82A8-8A8B2C0394D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6" creationId="{BB450DC3-6311-4D78-A5CE-A52037CD8B9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7" creationId="{2DFB85B7-FBC4-4861-BD39-086FCE1A688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8" creationId="{37A4331B-4906-4EEA-B19D-49A2F6B89D61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69" creationId="{54A4C96E-AD9B-4F52-ABF7-3A4F7603F1DA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0" creationId="{0C79777B-FE2E-4DD7-9BE7-D3B50C9939C6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1" creationId="{87627EF5-9732-4038-9B85-9039E6360B6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2" creationId="{6405FA3B-03BF-4E4E-A221-9E5CEA83AA9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3" creationId="{52A27124-E441-46F0-B513-6499E8E7313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4" creationId="{746112CF-B226-4563-A497-6E3FB4944F2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5" creationId="{6D834454-FF50-4755-AE53-EF09F15A336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6" creationId="{23654374-46E1-4BCE-B0F5-01C81804642E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7" creationId="{C9CCB3D1-C190-4D2B-A21E-33AA441323BA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8" creationId="{D92B51AB-3D7E-4A23-87B2-4D580E233E6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79" creationId="{269E31FB-4231-4E7C-A40E-0C9E98CD9681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0" creationId="{DE8A8F66-21E5-4C5A-8461-819D77529CF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1" creationId="{F2588116-A801-4372-BC83-8054D285496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2" creationId="{555A3C86-57AB-4C83-B241-49AA3ED2A20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3" creationId="{802C0249-8E92-42F8-B5F4-AFE56D9C941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4" creationId="{86CF8B71-779B-452F-846D-C8BFC77A4E7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5" creationId="{7E1FDEFA-13FD-4423-9C34-489A11FF4DD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6" creationId="{16D143F5-4DA8-480B-934E-F44C44FEB1A9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7" creationId="{0CD76E26-4EBC-4E8E-BFF7-667C88C4DC6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8" creationId="{7380E3A0-EC51-4DFE-84C2-C7A6637D294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89" creationId="{1D36A9DD-21CE-4182-996F-A5045D1987D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90" creationId="{FC98A40D-4007-46BB-A6B6-73CB472823A6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91" creationId="{46D9797F-22C9-4207-94CC-310C80074D7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92" creationId="{B37976E0-120E-4217-9149-D316702F23C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94" creationId="{AEFCBFE4-6F73-4380-9717-F60AE808D6C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95" creationId="{4D77A578-8EDD-427F-91BC-0BA823B209A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96" creationId="{CF833823-99E3-4A7B-A504-354894B586F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97" creationId="{9327EF5E-30D4-45DA-8AFD-003D41D082D7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98" creationId="{AC5623CC-7710-47B6-89C5-5C1F9DAD5891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99" creationId="{A7035DB4-0BBE-4A56-BBF5-E236A96C87A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03" creationId="{A0A03A59-0344-4FD5-BDAC-852AD75B161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04" creationId="{F26AAF29-22F9-4119-B608-464CE962C29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05" creationId="{98DA089A-5951-4664-9FFF-F5849AE9643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06" creationId="{337559EB-6C0C-4AAF-8F3B-56623C49B541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07" creationId="{FB6F07A9-E026-48D8-9BE9-9C45A48985D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08" creationId="{B97EE801-F0C0-4426-A729-ACAB560393A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09" creationId="{04661CE7-1DB4-4328-8D99-214D3E1A907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10" creationId="{233CD320-7FA2-433F-AFA6-446CF8D1B727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11" creationId="{BC36A589-E1BD-4A7D-A2EC-872832DFA71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12" creationId="{0D2DEA98-143C-4E92-ADE6-FF7AE578EB2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13" creationId="{E7AA884A-DB62-41A1-9FBE-05916BECDA6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15" creationId="{8426A723-E5CD-4CFA-82ED-B9D3D5BA9E54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16" creationId="{BA9D87D1-D1DF-4D69-BC63-45A8E268E39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17" creationId="{072D06FF-6172-4F91-890E-3E440050391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18" creationId="{AE6405AA-106F-4DA3-A50E-D3090A68C2E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19" creationId="{C61F7126-549B-4D5F-8B25-4277A3A3C82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0" creationId="{2FBD5F4F-1AF4-41B9-897F-FD86C00B44EA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1" creationId="{4D2F3C1B-25FB-4207-B35B-A2EC0C9698B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2" creationId="{F8AD6D4D-7D9B-40A6-8999-50FC4EB299A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3" creationId="{99E7F330-030E-4FDB-8123-3DDA30EEFF85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4" creationId="{5FBFAE5D-8560-4B3F-A291-A4D8D78717F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5" creationId="{DC9DA478-AF11-42D2-8520-8731E8F4397E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6" creationId="{57C08EC9-953D-4B40-9869-0D9D2C49811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7" creationId="{52D04A73-4557-4591-8A95-328D2BE0D6B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8" creationId="{5998CA54-1217-4D52-9633-8023BED97E59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29" creationId="{B6B62E4A-182F-41FE-AA5C-6C3358222C4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0" creationId="{B8A0A7DF-7449-4FC6-816E-F5BB91AF6DD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1" creationId="{BC26BB77-C620-430E-848B-0138FB338E29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2" creationId="{3D61CE3A-27A4-41FF-BA8E-0DFDDB9E15BE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3" creationId="{80DE7E20-FD23-4B1E-9F31-E9B0AA68324B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4" creationId="{1715F056-6E66-410F-A41E-03C961A7717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5" creationId="{97D14EB7-1193-4322-80A5-381C072D328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6" creationId="{0E1082FF-8C22-462C-8279-BA426CE04DFA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7" creationId="{B9204CA8-09FB-4F64-A503-DCEE470D24D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8" creationId="{AF086E85-53BF-4B94-9CEA-B1D93A6A5087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39" creationId="{AF9BEC91-85F3-47DB-B7FE-38389517C79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0" creationId="{60384DF6-2B6E-49E0-A50F-29CD6DFF633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1" creationId="{601C957C-D5F0-4A8A-A5DC-C420B8235BF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2" creationId="{A62D06D3-F20F-4C85-9FB6-C78F168E4F8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3" creationId="{43C160B0-A9A8-4F0E-8237-1CDC8F63B9D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4" creationId="{EC123A2F-00E2-463F-AEDB-A446D6DD21F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5" creationId="{21D78C0F-91CD-4254-9B7A-E7E8B3CE8EC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6" creationId="{4E59DEC9-D189-4E5E-B2A2-E3DCCE9C610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7" creationId="{9CC711A6-81D1-421B-B9BE-BEC2443AF28B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8" creationId="{4B95F5D8-9983-461F-864E-5E1B0F1F661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49" creationId="{E8C29FCA-3FD5-40D7-A0BA-F5A79C4B695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0" creationId="{C90307FB-ADA4-4F3C-806A-CF6BDE9EEA76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1" creationId="{5E155A98-696F-4CBF-82A8-55DA9EBDCFD5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2" creationId="{E7A01196-C13A-4DDB-B7D9-783BD0AFC3D6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3" creationId="{69BE56B9-A9E5-4F9B-A91D-B6951281FEEE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4" creationId="{288A2BA4-57E0-4146-BC2E-145D5B873CD4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5" creationId="{15B86569-F77D-412A-8102-64E49FB7C90F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6" creationId="{7ACCCC6A-51C6-42EA-B7B1-238108A4BEE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7" creationId="{C2CD6AFE-673A-4079-AD23-640EDB2D7839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8" creationId="{A5C8921E-8E5C-4C3E-9118-3447EFB2035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59" creationId="{398B95D8-5638-42C5-B789-FD467929C01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0" creationId="{95F21449-3EA7-4ED3-A435-A961BB60838B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1" creationId="{C56D111F-C65C-473E-87A2-67FF372C6FDD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2" creationId="{7F4D486C-4737-4367-9C5E-D26C6801DA7E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3" creationId="{B945A7BE-561A-4F4B-893D-1A92E681CDF8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4" creationId="{3D18EFED-A851-4A0F-9F61-898D3B34C80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5" creationId="{556D95D7-1231-48BA-A866-82B060E25D31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6" creationId="{60CFBFAA-3913-49C8-9176-46101D3CEA92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7" creationId="{7E0167C9-E65B-49B6-9BB1-BA56541FEDCE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8" creationId="{D041C584-FEBF-4D13-B22E-F10EAFF1BE2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69" creationId="{15E03E6F-238F-4EFD-A9C7-A3DF0A021BDC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0" creationId="{90D43530-0341-4193-92B8-7132CA540C66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1" creationId="{207B5984-ECA2-42DD-BCFE-575D0AACE17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2" creationId="{BE6FF05A-1A9E-4EC2-BF17-713F3FAA7965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3" creationId="{CD7BA098-F799-4A40-82D1-CE3382DE1B49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4" creationId="{F0F9FE19-BFCE-4E00-BC1F-3A55617EAF7A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5" creationId="{C64388A2-1A1C-4BB9-9BA8-078CF17AEDA3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6" creationId="{932E874E-33CE-4B1A-A21F-9D26A8A59CC0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7" creationId="{A3D93EBC-133A-44C8-9546-599EEFBE5C67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8" creationId="{D4BF1239-A3C3-4DEF-820A-85DA1B706139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79" creationId="{5AD7C31A-283F-4416-BDD3-D5F9F4146996}"/>
          </ac:spMkLst>
        </pc:spChg>
        <pc:spChg chg="mod">
          <ac:chgData name="CHOI HUIYUN" userId="f3a69f65f3836175" providerId="LiveId" clId="{B0A2ACA4-DB57-4DAC-AF11-E8CE1BB7A546}" dt="2021-07-19T13:41:56.166" v="669"/>
          <ac:spMkLst>
            <pc:docMk/>
            <pc:sldMk cId="1414973540" sldId="300"/>
            <ac:spMk id="180" creationId="{B85B561F-0717-4E8A-ADCC-0250DAC1CCE2}"/>
          </ac:spMkLst>
        </pc:spChg>
        <pc:spChg chg="mod">
          <ac:chgData name="CHOI HUIYUN" userId="f3a69f65f3836175" providerId="LiveId" clId="{B0A2ACA4-DB57-4DAC-AF11-E8CE1BB7A546}" dt="2021-07-19T13:10:57.272" v="397"/>
          <ac:spMkLst>
            <pc:docMk/>
            <pc:sldMk cId="1414973540" sldId="300"/>
            <ac:spMk id="347" creationId="{00000000-0000-0000-0000-000000000000}"/>
          </ac:spMkLst>
        </pc:spChg>
        <pc:grpChg chg="add mod">
          <ac:chgData name="CHOI HUIYUN" userId="f3a69f65f3836175" providerId="LiveId" clId="{B0A2ACA4-DB57-4DAC-AF11-E8CE1BB7A546}" dt="2021-07-19T13:42:07.559" v="675" actId="14100"/>
          <ac:grpSpMkLst>
            <pc:docMk/>
            <pc:sldMk cId="1414973540" sldId="300"/>
            <ac:grpSpMk id="34" creationId="{9B915670-2AAF-4502-9B82-7D3E61F2DDFF}"/>
          </ac:grpSpMkLst>
        </pc:grpChg>
        <pc:grpChg chg="mod">
          <ac:chgData name="CHOI HUIYUN" userId="f3a69f65f3836175" providerId="LiveId" clId="{B0A2ACA4-DB57-4DAC-AF11-E8CE1BB7A546}" dt="2021-07-19T13:41:56.166" v="669"/>
          <ac:grpSpMkLst>
            <pc:docMk/>
            <pc:sldMk cId="1414973540" sldId="300"/>
            <ac:grpSpMk id="93" creationId="{17544B41-5D94-43E1-AE61-B5EC457C6D3D}"/>
          </ac:grpSpMkLst>
        </pc:grpChg>
        <pc:grpChg chg="mod">
          <ac:chgData name="CHOI HUIYUN" userId="f3a69f65f3836175" providerId="LiveId" clId="{B0A2ACA4-DB57-4DAC-AF11-E8CE1BB7A546}" dt="2021-07-19T13:41:56.166" v="669"/>
          <ac:grpSpMkLst>
            <pc:docMk/>
            <pc:sldMk cId="1414973540" sldId="300"/>
            <ac:grpSpMk id="100" creationId="{D3DBF5DC-5A25-49AB-91C6-1869754A53FD}"/>
          </ac:grpSpMkLst>
        </pc:grpChg>
        <pc:grpChg chg="mod">
          <ac:chgData name="CHOI HUIYUN" userId="f3a69f65f3836175" providerId="LiveId" clId="{B0A2ACA4-DB57-4DAC-AF11-E8CE1BB7A546}" dt="2021-07-19T13:41:56.166" v="669"/>
          <ac:grpSpMkLst>
            <pc:docMk/>
            <pc:sldMk cId="1414973540" sldId="300"/>
            <ac:grpSpMk id="101" creationId="{33D59E46-AE06-4829-9C64-5057BBFC5127}"/>
          </ac:grpSpMkLst>
        </pc:grpChg>
        <pc:grpChg chg="mod">
          <ac:chgData name="CHOI HUIYUN" userId="f3a69f65f3836175" providerId="LiveId" clId="{B0A2ACA4-DB57-4DAC-AF11-E8CE1BB7A546}" dt="2021-07-19T13:41:56.166" v="669"/>
          <ac:grpSpMkLst>
            <pc:docMk/>
            <pc:sldMk cId="1414973540" sldId="300"/>
            <ac:grpSpMk id="102" creationId="{54113D01-4FE4-4331-88CC-0176E4F99C22}"/>
          </ac:grpSpMkLst>
        </pc:grpChg>
        <pc:grpChg chg="mod">
          <ac:chgData name="CHOI HUIYUN" userId="f3a69f65f3836175" providerId="LiveId" clId="{B0A2ACA4-DB57-4DAC-AF11-E8CE1BB7A546}" dt="2021-07-19T13:41:56.166" v="669"/>
          <ac:grpSpMkLst>
            <pc:docMk/>
            <pc:sldMk cId="1414973540" sldId="300"/>
            <ac:grpSpMk id="114" creationId="{B42C565C-85A8-41AD-93CB-C6C1C29AA136}"/>
          </ac:grpSpMkLst>
        </pc:grpChg>
        <pc:grpChg chg="del">
          <ac:chgData name="CHOI HUIYUN" userId="f3a69f65f3836175" providerId="LiveId" clId="{B0A2ACA4-DB57-4DAC-AF11-E8CE1BB7A546}" dt="2021-07-19T13:41:57.708" v="670" actId="478"/>
          <ac:grpSpMkLst>
            <pc:docMk/>
            <pc:sldMk cId="1414973540" sldId="300"/>
            <ac:grpSpMk id="348" creationId="{00000000-0000-0000-0000-000000000000}"/>
          </ac:grpSpMkLst>
        </pc:grpChg>
        <pc:picChg chg="add mod">
          <ac:chgData name="CHOI HUIYUN" userId="f3a69f65f3836175" providerId="LiveId" clId="{B0A2ACA4-DB57-4DAC-AF11-E8CE1BB7A546}" dt="2021-07-19T13:30:58.738" v="631" actId="1076"/>
          <ac:picMkLst>
            <pc:docMk/>
            <pc:sldMk cId="1414973540" sldId="300"/>
            <ac:picMk id="3" creationId="{5139626D-2922-4C83-BA77-E3F71C75F05C}"/>
          </ac:picMkLst>
        </pc:picChg>
        <pc:picChg chg="del">
          <ac:chgData name="CHOI HUIYUN" userId="f3a69f65f3836175" providerId="LiveId" clId="{B0A2ACA4-DB57-4DAC-AF11-E8CE1BB7A546}" dt="2021-07-19T13:30:55.454" v="629" actId="478"/>
          <ac:picMkLst>
            <pc:docMk/>
            <pc:sldMk cId="1414973540" sldId="300"/>
            <ac:picMk id="8" creationId="{F8A882E8-2DBB-4781-B056-9B463337D964}"/>
          </ac:picMkLst>
        </pc:picChg>
      </pc:sldChg>
      <pc:sldChg chg="delSp modSp del mod">
        <pc:chgData name="CHOI HUIYUN" userId="f3a69f65f3836175" providerId="LiveId" clId="{B0A2ACA4-DB57-4DAC-AF11-E8CE1BB7A546}" dt="2021-07-19T13:09:29.166" v="355" actId="47"/>
        <pc:sldMkLst>
          <pc:docMk/>
          <pc:sldMk cId="2179098826" sldId="301"/>
        </pc:sldMkLst>
        <pc:spChg chg="mod">
          <ac:chgData name="CHOI HUIYUN" userId="f3a69f65f3836175" providerId="LiveId" clId="{B0A2ACA4-DB57-4DAC-AF11-E8CE1BB7A546}" dt="2021-07-19T13:09:09.254" v="349" actId="1076"/>
          <ac:spMkLst>
            <pc:docMk/>
            <pc:sldMk cId="2179098826" sldId="301"/>
            <ac:spMk id="44" creationId="{8DD944A8-FCE2-47B2-9FE1-408CB579446F}"/>
          </ac:spMkLst>
        </pc:spChg>
        <pc:picChg chg="del">
          <ac:chgData name="CHOI HUIYUN" userId="f3a69f65f3836175" providerId="LiveId" clId="{B0A2ACA4-DB57-4DAC-AF11-E8CE1BB7A546}" dt="2021-07-19T13:09:04.262" v="347" actId="478"/>
          <ac:picMkLst>
            <pc:docMk/>
            <pc:sldMk cId="2179098826" sldId="301"/>
            <ac:picMk id="4" creationId="{9E0E0A70-CB09-433D-84ED-637FE24EFA7E}"/>
          </ac:picMkLst>
        </pc:picChg>
        <pc:picChg chg="del">
          <ac:chgData name="CHOI HUIYUN" userId="f3a69f65f3836175" providerId="LiveId" clId="{B0A2ACA4-DB57-4DAC-AF11-E8CE1BB7A546}" dt="2021-07-19T13:09:04.904" v="348" actId="478"/>
          <ac:picMkLst>
            <pc:docMk/>
            <pc:sldMk cId="2179098826" sldId="301"/>
            <ac:picMk id="6" creationId="{F58B9027-6924-4B2F-A7C0-0331FF09BF5B}"/>
          </ac:picMkLst>
        </pc:picChg>
      </pc:sldChg>
      <pc:sldChg chg="addSp delSp modSp mod">
        <pc:chgData name="CHOI HUIYUN" userId="f3a69f65f3836175" providerId="LiveId" clId="{B0A2ACA4-DB57-4DAC-AF11-E8CE1BB7A546}" dt="2021-07-21T03:13:32.058" v="3074" actId="1076"/>
        <pc:sldMkLst>
          <pc:docMk/>
          <pc:sldMk cId="1422792774" sldId="303"/>
        </pc:sldMkLst>
        <pc:spChg chg="add del mod">
          <ac:chgData name="CHOI HUIYUN" userId="f3a69f65f3836175" providerId="LiveId" clId="{B0A2ACA4-DB57-4DAC-AF11-E8CE1BB7A546}" dt="2021-07-21T03:04:12.581" v="2807" actId="478"/>
          <ac:spMkLst>
            <pc:docMk/>
            <pc:sldMk cId="1422792774" sldId="303"/>
            <ac:spMk id="4" creationId="{42D956CE-C9A6-4141-9413-AB0CDE2830B3}"/>
          </ac:spMkLst>
        </pc:spChg>
        <pc:spChg chg="add mod">
          <ac:chgData name="CHOI HUIYUN" userId="f3a69f65f3836175" providerId="LiveId" clId="{B0A2ACA4-DB57-4DAC-AF11-E8CE1BB7A546}" dt="2021-07-21T03:13:32.058" v="3074" actId="1076"/>
          <ac:spMkLst>
            <pc:docMk/>
            <pc:sldMk cId="1422792774" sldId="303"/>
            <ac:spMk id="5" creationId="{5BBC4A32-297E-46C6-855F-1A9D396ED55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34" creationId="{E75E04D7-54FD-4A8D-814C-86E33B3B498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35" creationId="{746E7B56-5945-42DE-940C-30C1EF44FEF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36" creationId="{864848AD-8ABA-4DE1-A5A2-D7978E1E3808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37" creationId="{3366D5AA-4917-4279-A044-2F00B49CEC2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38" creationId="{953FDA1C-ED45-4256-B31D-D7D769971F7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39" creationId="{E59EB365-6F82-4C06-B04F-D313E9544FEC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40" creationId="{BBAEC66F-0B85-415A-9B9F-8A70E3E389C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41" creationId="{CC8D498C-EF2C-4D12-82E8-ECC853A9183C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42" creationId="{1A3F9D09-9975-4A2B-B70E-9C630981C05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43" creationId="{79BDFF4D-9AC8-4A87-BE86-E162513963A6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45" creationId="{EDF1E15B-3F08-45BD-BB12-29C0BE15F53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46" creationId="{5C851B11-FC28-42E6-A9EF-08BBC3E8B59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47" creationId="{75A4A401-692D-4520-927A-1B7CE734262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48" creationId="{9794B43B-C30B-4F56-B8E5-DCD4C108B351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49" creationId="{605A3148-BF5B-4F12-8B97-434FCDB38C19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0" creationId="{08D881F3-308D-4A6F-9475-08AC8B190F9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1" creationId="{AF8F0F15-571C-4780-A0A1-2A0E0792F81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2" creationId="{2B62A03E-80C5-40DC-BF62-C887E6E09C2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3" creationId="{BC299304-2170-4779-9432-C5ABE73F982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4" creationId="{C56A621B-67EF-4D88-B1DD-FDAC1BD4A0F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5" creationId="{308AFFB5-FB13-4576-911E-99AF199764B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6" creationId="{335A39D2-7639-426E-83CF-DD4A268A064D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7" creationId="{86350FD6-4181-4C0F-A1B8-9732847BE59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8" creationId="{8EB2E342-63BE-441B-A4F4-08479B150A4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59" creationId="{410A7063-F1A2-407A-89D4-6B699339F43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0" creationId="{F86F6E08-55E7-4504-966F-C5E193CF1FE0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1" creationId="{079C9899-F99B-4DD0-A254-3A034CE24030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2" creationId="{6EFCF83C-5000-4ADF-AADC-18E49618D5C8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3" creationId="{2C53B3D0-7950-451C-9CB4-72B191E85B7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4" creationId="{8C1FEDAB-4C72-4522-B2CA-887319B5A70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5" creationId="{7CAC59C2-9B19-4DC8-B9C1-C78F943D19F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6" creationId="{D97FBAA2-47D9-4DC0-B6DF-9DA71EC246F8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7" creationId="{EC5C4BEE-3C47-45B5-93E5-CEF7C768195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8" creationId="{CDD6EC7F-FC0A-4992-8032-B2986601F73D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69" creationId="{8E094BC0-6DD1-40A6-B4AC-62D9F8906FF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0" creationId="{BE77F6BD-82BA-4A51-8B8D-EECB0E217496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1" creationId="{5F352EBE-0FDD-443F-B2D0-A018F69B8D76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2" creationId="{7975F8B8-5F2A-4553-8695-DFCA5C3B3538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3" creationId="{3871A48E-4103-45E9-851F-9EF653C2B8D6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4" creationId="{C9985E00-83D3-45E1-B175-E607F22E2B5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5" creationId="{F2FCB513-EC1F-4CDC-8CFA-8BB836F70F4D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6" creationId="{3D3885D4-A6ED-4593-880A-07A8F788D4F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7" creationId="{37992CB1-313A-4B23-BFCC-F7162ABA2DC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8" creationId="{F3625897-50F9-4C12-B1E6-D58B868A60C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79" creationId="{A7DFAFF5-91A2-43B7-B3DE-5EBD36FF2490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0" creationId="{6F9423AC-DF72-428D-B2AD-7E6506E63086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1" creationId="{4422CF8C-823D-42C9-8DB1-18796CCC7C3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2" creationId="{2F853219-AB52-4884-B727-46A519C28FE9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3" creationId="{6F60508F-3455-4CAF-838F-26F4748AA9B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4" creationId="{C778D375-3C45-4EF3-8A76-5D14CD2D94F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5" creationId="{FE89B5EB-4FF8-4C59-9406-60C3D2CD0F3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6" creationId="{80E9D758-BCE8-4909-93B4-F61B81E58CE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7" creationId="{329DEC5A-3FAA-4C64-8DBA-5F8D2BAE5B9C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8" creationId="{F9DEA295-AED3-4DAF-9834-4A965595883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89" creationId="{29386FBF-A186-4F6F-92D5-5E39493E1AE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90" creationId="{5C04A959-FD61-4A66-927D-61A56F2B425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91" creationId="{2791F365-AA69-4FF5-8BCD-2BF45FAA809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93" creationId="{E08C3DD9-DF00-4B8D-AEBD-43F72085CC0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94" creationId="{FEA20251-947A-4A24-B352-52588D351F8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95" creationId="{56F9967A-AE12-460D-8527-42D250B2E109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96" creationId="{278F28BA-CC59-4B66-AD87-C2594F42FB2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97" creationId="{44C8F1FC-95EB-4C29-9A22-06C01EB833A0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98" creationId="{A4F1D9B2-F298-45DC-9011-3F9ECE6A96BD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02" creationId="{DD70F8EC-0654-49EE-9EF7-385FD43634A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03" creationId="{A72CF6F4-A7ED-4F55-AB65-7F54DE0ECC4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04" creationId="{CF845CAA-FD2C-4BC1-B128-911FA3A39649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05" creationId="{913B81B7-C570-40CC-87FC-69C050255E9C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06" creationId="{A4A1877E-FF0F-4CD8-8F59-FA1BC3F326F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07" creationId="{9207CB3B-C691-4D0E-8DB0-2AFC1D189F8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08" creationId="{26594174-7BB2-4788-B7CD-FCC825E6DC3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09" creationId="{4E84303A-628A-4A77-8C96-582B64FDA24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10" creationId="{EDFC5B36-3474-4512-BAFF-A611CDDFB1D5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11" creationId="{4BC1BCC4-0F75-40A6-8F5E-75CF47EBD9A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12" creationId="{58DB54FC-61FB-44F2-B0A2-A7C6964E892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14" creationId="{8351F4AF-A76F-47BF-AFEB-8E033A7435E1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15" creationId="{B1AB9A37-8C0B-491A-8443-96A3D939FC90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16" creationId="{26D9B0FB-A071-4485-90BB-2C5E5ACCBEA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17" creationId="{D781BCA3-E9CB-4315-96FE-5435ECF3B84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18" creationId="{9F0B5D1B-A8F0-4EA4-90F0-02C7E3FBF17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19" creationId="{FBBDBC2D-CD27-45E7-A3B6-1DB02C28E30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0" creationId="{F7AF8B15-33D7-4D87-B203-2B361D75D8C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1" creationId="{BE5210D2-682A-48CA-A5C4-AE121D14A34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2" creationId="{3C2C4E18-3BB3-4AE9-96C2-E04264AE297D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3" creationId="{97E883B6-1A2C-41E8-A936-42205210396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4" creationId="{D4AFF841-C3F0-469E-809D-F4BA6325A75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5" creationId="{6DBB1761-5F3D-4660-B58B-BE00CDB94B2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6" creationId="{3FF1298F-CE1A-41D4-863A-B1DF08233821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7" creationId="{08214D63-BBBA-46C9-AC31-1C3489B54F9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8" creationId="{8DB9D654-2AEC-419B-8667-69A151D0AB7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29" creationId="{9466ACDC-9851-48BC-A56F-0DF9442EC291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0" creationId="{4A7AA6CC-C22B-42E8-A0C9-DD8B2703FC7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1" creationId="{7CBCEA1D-7D70-44B7-BD7B-17F9C4738330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2" creationId="{5F0216C3-6E58-4942-B6C8-1E0090D02B76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3" creationId="{F7AD62B4-169E-4007-9A45-F446617B6AF1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4" creationId="{A516EE19-B3CF-49AA-B4E9-7DD5A74C37C5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5" creationId="{952E4F3A-A126-44A2-AC8F-9E13E0D1B37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6" creationId="{36CCFDC1-B4E0-44C5-A179-3042784E83CC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7" creationId="{6D7DF0C9-E536-4F9A-A706-AD75DBB7AAC5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8" creationId="{EE777F64-F418-463E-B40A-CE09B28575F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39" creationId="{29C739B6-3FC2-47F0-9F58-CA786B56782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0" creationId="{4EE7EA55-561C-4F53-A480-26356A52B5AD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1" creationId="{59B4CF62-6AC1-4561-8EB8-0ED3CCADFDE6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2" creationId="{149FD288-660D-4CCB-A739-A4BABCC31CE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3" creationId="{42AA5534-E418-4491-9F06-20A076AEC61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4" creationId="{835B87AF-2E33-4476-9133-3ED81361126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5" creationId="{27FE1D83-C5EB-4119-A6BB-D058C9A034F5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6" creationId="{55179329-0167-4410-96A8-6884AF3A5E1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7" creationId="{CB4D4C62-4AF8-4F3F-B1D1-A51187F8093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8" creationId="{7B0A2441-9D3B-4BC2-8BAF-A07C5B02E8B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49" creationId="{65DAF8B9-CE55-4CCC-AD3E-BB34CA817938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0" creationId="{3C09705B-6729-4C22-9127-1768B658B82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1" creationId="{4BD7E087-A811-43D6-994D-D27BCDD8EA45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2" creationId="{F75B02F4-9450-4B82-AA61-CBB00D331C2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3" creationId="{F8AC6953-BC99-4757-B652-792F35BE6BF3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4" creationId="{2B549E2A-2B40-4BCB-BBE8-50062C26ECE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5" creationId="{A198A623-FB05-4163-9A28-43D089F4F89D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6" creationId="{AF036956-C97C-445F-A53D-42857F2704E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7" creationId="{BF06A378-D3B1-4E2F-B0DF-3A4919FE6B30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8" creationId="{32145F78-7404-4BC3-BEB9-6235ADB0F2E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59" creationId="{A9C04212-5991-4C74-BED1-107DD23818A9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0" creationId="{28B1AA33-4E9D-416F-BD5D-10FEA1A3A17C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1" creationId="{C65B9E3A-6D82-44B0-87CE-57C10BF8E137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2" creationId="{ECD9693C-B614-4B8F-845C-95679A76EBF6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3" creationId="{CB88FFBC-78C7-4342-BA02-A0DD5FBDCC7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4" creationId="{3A8A74C3-E468-40E5-A68C-36686FFD9F1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5" creationId="{CD3DAEFF-D6FD-486B-8567-7650FE7A476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6" creationId="{11AA060C-62FE-40E7-AAE0-2C9A16FFD08A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7" creationId="{9A4CB36C-A67C-4C8F-BE0C-FE1F85CC764C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8" creationId="{0247F6A3-D5E5-4479-B130-A275A6E5622F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69" creationId="{1CA82978-B640-4830-ADB6-E7886BF359CE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0" creationId="{EE7BB802-FA86-4C6D-BEB9-832EB017995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1" creationId="{E750B7DA-08F6-46B2-8403-91FF2FF2827D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2" creationId="{2B60EA13-5D68-4200-8CEC-3B575A7FD444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3" creationId="{C7F302E6-1B89-4FBC-81EB-C00A46EA0D2C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4" creationId="{191B7305-5A25-4F33-938E-FCFD5FAC4691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5" creationId="{1F23C9C8-F408-41E2-AD65-C6BFB36FCFE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6" creationId="{043E670E-E1E6-4B83-9D04-18AB2A09D5F2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7" creationId="{E402B752-4A6E-4B61-A634-7941C00FC6FB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8" creationId="{DE25FE38-D6E7-4D2F-8B2F-3D920D50B8A1}"/>
          </ac:spMkLst>
        </pc:spChg>
        <pc:spChg chg="mod">
          <ac:chgData name="CHOI HUIYUN" userId="f3a69f65f3836175" providerId="LiveId" clId="{B0A2ACA4-DB57-4DAC-AF11-E8CE1BB7A546}" dt="2021-07-21T02:54:18.102" v="2703"/>
          <ac:spMkLst>
            <pc:docMk/>
            <pc:sldMk cId="1422792774" sldId="303"/>
            <ac:spMk id="179" creationId="{E8BA2224-5E56-48AB-9047-54AE2FA5EDEC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82" creationId="{6D8E6ED7-D29D-45E6-B269-01A732C16ABB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83" creationId="{A5A72896-9E43-479E-B434-891D34DF342F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84" creationId="{DD4BC0AE-223D-43F5-A291-0943AD6325BB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85" creationId="{4E5E6539-F100-43B0-A541-6FD6EDC4F678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86" creationId="{698C1A0C-4C68-4A50-A648-E643419817A5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87" creationId="{10AEDF29-A709-4119-8D9B-9C59F184ABDB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88" creationId="{ADD1C6AB-521D-4E5C-82F7-669410DE0608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89" creationId="{7A6BDD9A-1C69-4AFC-89E7-930DA452E67E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0" creationId="{6DC835B7-DE52-4839-89B6-1F98CE7FC368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1" creationId="{38C24457-CA42-4876-82F1-8249D1ED98BC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2" creationId="{0AF0C5D4-F3AA-4BAF-98EE-47CEBCDEB942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3" creationId="{48ECFBA5-0C9F-484D-80D7-2E9E1CEE5002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4" creationId="{F33271FE-94F3-4CBB-A1F8-697DD11107FF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5" creationId="{878B759B-34C6-4636-A796-15E23CC954E3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6" creationId="{E01A5B5F-288F-426A-881C-E252A3547F45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7" creationId="{37914BDE-42D4-49F7-BC95-1B2D748765D3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8" creationId="{F242F2E3-A912-45F0-AEF9-3201612F90F5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199" creationId="{4DBCB6D7-7ED0-4A73-950C-B2DA32DED0D2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200" creationId="{6F48CEA7-A661-433A-B7C5-4D1D180703BE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201" creationId="{ADC92195-14A8-48C5-8C1D-F53D6C5CBA62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202" creationId="{0BBC2FE2-F15A-4CD4-9F83-39C96AEA6F21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203" creationId="{F2DF9141-66D2-42B4-8AF0-88C99BE4A51A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204" creationId="{134A4596-8B7F-4708-BC91-9CDC2E71C0AE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205" creationId="{1ECECC25-7F74-48E5-9408-F4677E3D04EC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206" creationId="{897486FF-FCFB-4025-B410-290B9CD9A316}"/>
          </ac:spMkLst>
        </pc:spChg>
        <pc:spChg chg="mod">
          <ac:chgData name="CHOI HUIYUN" userId="f3a69f65f3836175" providerId="LiveId" clId="{B0A2ACA4-DB57-4DAC-AF11-E8CE1BB7A546}" dt="2021-07-21T03:04:30.484" v="2812"/>
          <ac:spMkLst>
            <pc:docMk/>
            <pc:sldMk cId="1422792774" sldId="303"/>
            <ac:spMk id="207" creationId="{538344B9-FB30-4121-85BF-5C072E3CE120}"/>
          </ac:spMkLst>
        </pc:spChg>
        <pc:spChg chg="add mod">
          <ac:chgData name="CHOI HUIYUN" userId="f3a69f65f3836175" providerId="LiveId" clId="{B0A2ACA4-DB57-4DAC-AF11-E8CE1BB7A546}" dt="2021-07-21T03:13:23.622" v="3073" actId="14100"/>
          <ac:spMkLst>
            <pc:docMk/>
            <pc:sldMk cId="1422792774" sldId="303"/>
            <ac:spMk id="210" creationId="{FD5909E3-418E-4CAB-AF8A-C74474A7C512}"/>
          </ac:spMkLst>
        </pc:spChg>
        <pc:spChg chg="mod">
          <ac:chgData name="CHOI HUIYUN" userId="f3a69f65f3836175" providerId="LiveId" clId="{B0A2ACA4-DB57-4DAC-AF11-E8CE1BB7A546}" dt="2021-07-19T13:10:57.272" v="397"/>
          <ac:spMkLst>
            <pc:docMk/>
            <pc:sldMk cId="1422792774" sldId="303"/>
            <ac:spMk id="347" creationId="{00000000-0000-0000-0000-000000000000}"/>
          </ac:spMkLst>
        </pc:spChg>
        <pc:grpChg chg="add del mod">
          <ac:chgData name="CHOI HUIYUN" userId="f3a69f65f3836175" providerId="LiveId" clId="{B0A2ACA4-DB57-4DAC-AF11-E8CE1BB7A546}" dt="2021-07-21T03:04:21.864" v="2811" actId="478"/>
          <ac:grpSpMkLst>
            <pc:docMk/>
            <pc:sldMk cId="1422792774" sldId="303"/>
            <ac:grpSpMk id="33" creationId="{F201BB2C-D9C6-4EC0-83ED-2DF20C855887}"/>
          </ac:grpSpMkLst>
        </pc:grpChg>
        <pc:grpChg chg="mod">
          <ac:chgData name="CHOI HUIYUN" userId="f3a69f65f3836175" providerId="LiveId" clId="{B0A2ACA4-DB57-4DAC-AF11-E8CE1BB7A546}" dt="2021-07-21T02:54:18.102" v="2703"/>
          <ac:grpSpMkLst>
            <pc:docMk/>
            <pc:sldMk cId="1422792774" sldId="303"/>
            <ac:grpSpMk id="92" creationId="{760F90C9-C396-469D-86A7-C8AAF4B83BFB}"/>
          </ac:grpSpMkLst>
        </pc:grpChg>
        <pc:grpChg chg="mod">
          <ac:chgData name="CHOI HUIYUN" userId="f3a69f65f3836175" providerId="LiveId" clId="{B0A2ACA4-DB57-4DAC-AF11-E8CE1BB7A546}" dt="2021-07-21T02:54:18.102" v="2703"/>
          <ac:grpSpMkLst>
            <pc:docMk/>
            <pc:sldMk cId="1422792774" sldId="303"/>
            <ac:grpSpMk id="99" creationId="{1C05299B-96D8-4725-8E72-A46ED14D50EE}"/>
          </ac:grpSpMkLst>
        </pc:grpChg>
        <pc:grpChg chg="mod">
          <ac:chgData name="CHOI HUIYUN" userId="f3a69f65f3836175" providerId="LiveId" clId="{B0A2ACA4-DB57-4DAC-AF11-E8CE1BB7A546}" dt="2021-07-21T02:54:18.102" v="2703"/>
          <ac:grpSpMkLst>
            <pc:docMk/>
            <pc:sldMk cId="1422792774" sldId="303"/>
            <ac:grpSpMk id="100" creationId="{23548679-F204-4278-9BA5-DF9A8D956DE5}"/>
          </ac:grpSpMkLst>
        </pc:grpChg>
        <pc:grpChg chg="mod">
          <ac:chgData name="CHOI HUIYUN" userId="f3a69f65f3836175" providerId="LiveId" clId="{B0A2ACA4-DB57-4DAC-AF11-E8CE1BB7A546}" dt="2021-07-21T02:54:18.102" v="2703"/>
          <ac:grpSpMkLst>
            <pc:docMk/>
            <pc:sldMk cId="1422792774" sldId="303"/>
            <ac:grpSpMk id="101" creationId="{A240249C-5916-49DA-B3B4-B9E9C303A8A9}"/>
          </ac:grpSpMkLst>
        </pc:grpChg>
        <pc:grpChg chg="mod">
          <ac:chgData name="CHOI HUIYUN" userId="f3a69f65f3836175" providerId="LiveId" clId="{B0A2ACA4-DB57-4DAC-AF11-E8CE1BB7A546}" dt="2021-07-21T02:54:18.102" v="2703"/>
          <ac:grpSpMkLst>
            <pc:docMk/>
            <pc:sldMk cId="1422792774" sldId="303"/>
            <ac:grpSpMk id="113" creationId="{AF20B4B7-3DF2-47D8-B706-86F6602511AD}"/>
          </ac:grpSpMkLst>
        </pc:grpChg>
        <pc:grpChg chg="add mod">
          <ac:chgData name="CHOI HUIYUN" userId="f3a69f65f3836175" providerId="LiveId" clId="{B0A2ACA4-DB57-4DAC-AF11-E8CE1BB7A546}" dt="2021-07-21T03:04:30.484" v="2812"/>
          <ac:grpSpMkLst>
            <pc:docMk/>
            <pc:sldMk cId="1422792774" sldId="303"/>
            <ac:grpSpMk id="181" creationId="{C75C5E67-89C3-46B5-B453-DF0DB0B162D6}"/>
          </ac:grpSpMkLst>
        </pc:grpChg>
        <pc:grpChg chg="del">
          <ac:chgData name="CHOI HUIYUN" userId="f3a69f65f3836175" providerId="LiveId" clId="{B0A2ACA4-DB57-4DAC-AF11-E8CE1BB7A546}" dt="2021-07-21T02:54:20.404" v="2705" actId="478"/>
          <ac:grpSpMkLst>
            <pc:docMk/>
            <pc:sldMk cId="1422792774" sldId="303"/>
            <ac:grpSpMk id="348" creationId="{00000000-0000-0000-0000-000000000000}"/>
          </ac:grpSpMkLst>
        </pc:grpChg>
        <pc:picChg chg="add mod">
          <ac:chgData name="CHOI HUIYUN" userId="f3a69f65f3836175" providerId="LiveId" clId="{B0A2ACA4-DB57-4DAC-AF11-E8CE1BB7A546}" dt="2021-07-21T02:37:37.913" v="2647" actId="1035"/>
          <ac:picMkLst>
            <pc:docMk/>
            <pc:sldMk cId="1422792774" sldId="303"/>
            <ac:picMk id="3" creationId="{014DEB84-9FC2-41E0-BD9C-E569469DA158}"/>
          </ac:picMkLst>
        </pc:picChg>
        <pc:picChg chg="del">
          <ac:chgData name="CHOI HUIYUN" userId="f3a69f65f3836175" providerId="LiveId" clId="{B0A2ACA4-DB57-4DAC-AF11-E8CE1BB7A546}" dt="2021-07-21T01:17:37.131" v="823" actId="478"/>
          <ac:picMkLst>
            <pc:docMk/>
            <pc:sldMk cId="1422792774" sldId="303"/>
            <ac:picMk id="4" creationId="{8E60EB43-EFBA-4C43-928B-F002A903BD1A}"/>
          </ac:picMkLst>
        </pc:picChg>
        <pc:picChg chg="del">
          <ac:chgData name="CHOI HUIYUN" userId="f3a69f65f3836175" providerId="LiveId" clId="{B0A2ACA4-DB57-4DAC-AF11-E8CE1BB7A546}" dt="2021-07-21T01:17:47.375" v="824" actId="478"/>
          <ac:picMkLst>
            <pc:docMk/>
            <pc:sldMk cId="1422792774" sldId="303"/>
            <ac:picMk id="6" creationId="{D39F9BB3-7EC2-45C1-A536-1149AB2E77C3}"/>
          </ac:picMkLst>
        </pc:picChg>
        <pc:picChg chg="add mod">
          <ac:chgData name="CHOI HUIYUN" userId="f3a69f65f3836175" providerId="LiveId" clId="{B0A2ACA4-DB57-4DAC-AF11-E8CE1BB7A546}" dt="2021-07-21T03:12:58.084" v="3070" actId="14100"/>
          <ac:picMkLst>
            <pc:docMk/>
            <pc:sldMk cId="1422792774" sldId="303"/>
            <ac:picMk id="7" creationId="{014B5A5A-741A-40BB-B979-E0A74C1F0AD4}"/>
          </ac:picMkLst>
        </pc:picChg>
      </pc:sldChg>
      <pc:sldChg chg="delSp modSp add del mod ord">
        <pc:chgData name="CHOI HUIYUN" userId="f3a69f65f3836175" providerId="LiveId" clId="{B0A2ACA4-DB57-4DAC-AF11-E8CE1BB7A546}" dt="2021-07-21T03:44:35.890" v="3991" actId="47"/>
        <pc:sldMkLst>
          <pc:docMk/>
          <pc:sldMk cId="2382874441" sldId="305"/>
        </pc:sldMkLst>
        <pc:spChg chg="del">
          <ac:chgData name="CHOI HUIYUN" userId="f3a69f65f3836175" providerId="LiveId" clId="{B0A2ACA4-DB57-4DAC-AF11-E8CE1BB7A546}" dt="2021-07-19T13:44:47.614" v="700" actId="478"/>
          <ac:spMkLst>
            <pc:docMk/>
            <pc:sldMk cId="2382874441" sldId="305"/>
            <ac:spMk id="44" creationId="{8DD944A8-FCE2-47B2-9FE1-408CB579446F}"/>
          </ac:spMkLst>
        </pc:spChg>
        <pc:spChg chg="mod">
          <ac:chgData name="CHOI HUIYUN" userId="f3a69f65f3836175" providerId="LiveId" clId="{B0A2ACA4-DB57-4DAC-AF11-E8CE1BB7A546}" dt="2021-07-19T13:10:57.272" v="397"/>
          <ac:spMkLst>
            <pc:docMk/>
            <pc:sldMk cId="2382874441" sldId="305"/>
            <ac:spMk id="347" creationId="{00000000-0000-0000-0000-000000000000}"/>
          </ac:spMkLst>
        </pc:spChg>
        <pc:picChg chg="del">
          <ac:chgData name="CHOI HUIYUN" userId="f3a69f65f3836175" providerId="LiveId" clId="{B0A2ACA4-DB57-4DAC-AF11-E8CE1BB7A546}" dt="2021-07-19T13:44:45.011" v="699" actId="478"/>
          <ac:picMkLst>
            <pc:docMk/>
            <pc:sldMk cId="2382874441" sldId="305"/>
            <ac:picMk id="32" creationId="{09F3223C-905C-49E2-B2DD-C16ADF737DBB}"/>
          </ac:picMkLst>
        </pc:picChg>
      </pc:sldChg>
      <pc:sldChg chg="addSp delSp modSp mod">
        <pc:chgData name="CHOI HUIYUN" userId="f3a69f65f3836175" providerId="LiveId" clId="{B0A2ACA4-DB57-4DAC-AF11-E8CE1BB7A546}" dt="2021-07-21T03:08:12.653" v="2968"/>
        <pc:sldMkLst>
          <pc:docMk/>
          <pc:sldMk cId="651272173" sldId="306"/>
        </pc:sldMkLst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0" creationId="{9304DD9D-5444-436F-8785-86BC50D35C9B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1" creationId="{5C68DE90-DBB0-4A87-A0CB-22F0B3A29F1E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2" creationId="{7B2DB0B4-0A9C-48F5-92A1-544C6DE7D59C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3" creationId="{673C1C6A-D117-45CC-AECE-F4025B969B95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4" creationId="{1264C1DE-6688-4C9A-A1B6-EF62C3890F70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5" creationId="{F9B030A7-6998-4AA6-B8C2-37FBB50CFEE3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6" creationId="{30BF26D0-BFC5-4E02-8DD5-FFAD96EE40B6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7" creationId="{416BD527-0C5E-464F-B62A-7FDDBBC9C783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8" creationId="{52E43E87-43B7-424B-897D-B0612A602F4C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89" creationId="{9180D56C-1AEB-4DBE-B892-4DE486EB7018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0" creationId="{250C0F7B-2CD7-4813-A57D-3163D5DC200A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1" creationId="{CFA07DDB-28F0-4528-9569-E1C50FF7D802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2" creationId="{AD354259-7C9E-4DA6-9255-6EE1AC6E0AD8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3" creationId="{2030C158-5425-4319-A901-1435F772DFD9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4" creationId="{E542BF8F-45FB-4A9A-BF08-5DE463FF2E9F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5" creationId="{9AE120A0-04B0-4CE6-8EF4-F5CE6BE528AC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6" creationId="{E92F20C3-249F-4A6A-9453-C0D5098A54CA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7" creationId="{B5F50D04-C35A-4B8A-AC2A-679B210AA822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8" creationId="{F91C594A-19C0-462C-A34E-1C4569AFA34B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199" creationId="{83F67317-5769-434B-9A4F-77A64930BBC0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200" creationId="{453FBB91-2D56-4AD3-B96E-3A54DFD8A9A5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201" creationId="{09F36D5E-C76C-4C32-8B77-75AD59C51C73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202" creationId="{93BD86E4-DFD5-44BE-B9D0-D7048C4DC2A5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203" creationId="{EC6836C3-2F5C-42E3-AAA4-7C59A30856AB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204" creationId="{8279518F-96B5-408F-92A0-C02DE0EEC74C}"/>
          </ac:spMkLst>
        </pc:spChg>
        <pc:spChg chg="mod">
          <ac:chgData name="CHOI HUIYUN" userId="f3a69f65f3836175" providerId="LiveId" clId="{B0A2ACA4-DB57-4DAC-AF11-E8CE1BB7A546}" dt="2021-07-21T03:08:12.653" v="2968"/>
          <ac:spMkLst>
            <pc:docMk/>
            <pc:sldMk cId="651272173" sldId="306"/>
            <ac:spMk id="205" creationId="{E41A2392-182A-44D4-9EF4-136F7D4F38C5}"/>
          </ac:spMkLst>
        </pc:spChg>
        <pc:spChg chg="mod">
          <ac:chgData name="CHOI HUIYUN" userId="f3a69f65f3836175" providerId="LiveId" clId="{B0A2ACA4-DB57-4DAC-AF11-E8CE1BB7A546}" dt="2021-07-19T13:10:57.272" v="397"/>
          <ac:spMkLst>
            <pc:docMk/>
            <pc:sldMk cId="651272173" sldId="306"/>
            <ac:spMk id="347" creationId="{00000000-0000-0000-0000-000000000000}"/>
          </ac:spMkLst>
        </pc:spChg>
        <pc:grpChg chg="del">
          <ac:chgData name="CHOI HUIYUN" userId="f3a69f65f3836175" providerId="LiveId" clId="{B0A2ACA4-DB57-4DAC-AF11-E8CE1BB7A546}" dt="2021-07-21T03:07:44.015" v="2958" actId="478"/>
          <ac:grpSpMkLst>
            <pc:docMk/>
            <pc:sldMk cId="651272173" sldId="306"/>
            <ac:grpSpMk id="32" creationId="{B26469D8-6027-4D8E-91E8-AFD3C79ED6A7}"/>
          </ac:grpSpMkLst>
        </pc:grpChg>
        <pc:grpChg chg="add mod">
          <ac:chgData name="CHOI HUIYUN" userId="f3a69f65f3836175" providerId="LiveId" clId="{B0A2ACA4-DB57-4DAC-AF11-E8CE1BB7A546}" dt="2021-07-21T03:08:12.653" v="2968"/>
          <ac:grpSpMkLst>
            <pc:docMk/>
            <pc:sldMk cId="651272173" sldId="306"/>
            <ac:grpSpMk id="179" creationId="{4F2DC5FE-A58B-4F33-85C9-DA5A567110DB}"/>
          </ac:grpSpMkLst>
        </pc:grpChg>
        <pc:picChg chg="add mod">
          <ac:chgData name="CHOI HUIYUN" userId="f3a69f65f3836175" providerId="LiveId" clId="{B0A2ACA4-DB57-4DAC-AF11-E8CE1BB7A546}" dt="2021-07-21T03:07:58.383" v="2963" actId="14100"/>
          <ac:picMkLst>
            <pc:docMk/>
            <pc:sldMk cId="651272173" sldId="306"/>
            <ac:picMk id="3" creationId="{138618AD-17FE-4854-9D50-EEF116E9FFF4}"/>
          </ac:picMkLst>
        </pc:picChg>
        <pc:picChg chg="add mod">
          <ac:chgData name="CHOI HUIYUN" userId="f3a69f65f3836175" providerId="LiveId" clId="{B0A2ACA4-DB57-4DAC-AF11-E8CE1BB7A546}" dt="2021-07-21T03:08:06.781" v="2967" actId="1076"/>
          <ac:picMkLst>
            <pc:docMk/>
            <pc:sldMk cId="651272173" sldId="306"/>
            <ac:picMk id="5" creationId="{44A0E5F7-3A43-49BE-82FA-AD7DB89AF9A0}"/>
          </ac:picMkLst>
        </pc:picChg>
        <pc:picChg chg="del">
          <ac:chgData name="CHOI HUIYUN" userId="f3a69f65f3836175" providerId="LiveId" clId="{B0A2ACA4-DB57-4DAC-AF11-E8CE1BB7A546}" dt="2021-07-21T01:17:32.298" v="820" actId="478"/>
          <ac:picMkLst>
            <pc:docMk/>
            <pc:sldMk cId="651272173" sldId="306"/>
            <ac:picMk id="6" creationId="{4241F0B1-B7F4-4544-8955-11F0ABCFEA2D}"/>
          </ac:picMkLst>
        </pc:picChg>
      </pc:sldChg>
      <pc:sldChg chg="addSp delSp modSp mod">
        <pc:chgData name="CHOI HUIYUN" userId="f3a69f65f3836175" providerId="LiveId" clId="{B0A2ACA4-DB57-4DAC-AF11-E8CE1BB7A546}" dt="2021-07-21T03:54:56.826" v="4082" actId="207"/>
        <pc:sldMkLst>
          <pc:docMk/>
          <pc:sldMk cId="3792118872" sldId="307"/>
        </pc:sldMkLst>
        <pc:spChg chg="add mod">
          <ac:chgData name="CHOI HUIYUN" userId="f3a69f65f3836175" providerId="LiveId" clId="{B0A2ACA4-DB57-4DAC-AF11-E8CE1BB7A546}" dt="2021-07-21T03:49:16.927" v="4003" actId="115"/>
          <ac:spMkLst>
            <pc:docMk/>
            <pc:sldMk cId="3792118872" sldId="307"/>
            <ac:spMk id="8" creationId="{6C093F3C-14BB-41F1-98A6-E33231C5DB9B}"/>
          </ac:spMkLst>
        </pc:spChg>
        <pc:spChg chg="add mod">
          <ac:chgData name="CHOI HUIYUN" userId="f3a69f65f3836175" providerId="LiveId" clId="{B0A2ACA4-DB57-4DAC-AF11-E8CE1BB7A546}" dt="2021-07-21T03:54:56.826" v="4082" actId="207"/>
          <ac:spMkLst>
            <pc:docMk/>
            <pc:sldMk cId="3792118872" sldId="307"/>
            <ac:spMk id="9" creationId="{73D26939-8BF5-4831-98A3-F9F77B17C269}"/>
          </ac:spMkLst>
        </pc:spChg>
        <pc:spChg chg="mod">
          <ac:chgData name="CHOI HUIYUN" userId="f3a69f65f3836175" providerId="LiveId" clId="{B0A2ACA4-DB57-4DAC-AF11-E8CE1BB7A546}" dt="2021-07-21T03:14:24.982" v="3080" actId="20577"/>
          <ac:spMkLst>
            <pc:docMk/>
            <pc:sldMk cId="3792118872" sldId="307"/>
            <ac:spMk id="44" creationId="{8DD944A8-FCE2-47B2-9FE1-408CB579446F}"/>
          </ac:spMkLst>
        </pc:spChg>
        <pc:spChg chg="add mod">
          <ac:chgData name="CHOI HUIYUN" userId="f3a69f65f3836175" providerId="LiveId" clId="{B0A2ACA4-DB57-4DAC-AF11-E8CE1BB7A546}" dt="2021-07-21T03:22:15.327" v="3227" actId="1076"/>
          <ac:spMkLst>
            <pc:docMk/>
            <pc:sldMk cId="3792118872" sldId="307"/>
            <ac:spMk id="179" creationId="{A161ECB0-D0DC-45AE-8C7F-519EBAB250AA}"/>
          </ac:spMkLst>
        </pc:spChg>
        <pc:spChg chg="mod">
          <ac:chgData name="CHOI HUIYUN" userId="f3a69f65f3836175" providerId="LiveId" clId="{B0A2ACA4-DB57-4DAC-AF11-E8CE1BB7A546}" dt="2021-07-19T13:10:57.272" v="397"/>
          <ac:spMkLst>
            <pc:docMk/>
            <pc:sldMk cId="3792118872" sldId="307"/>
            <ac:spMk id="347" creationId="{00000000-0000-0000-0000-000000000000}"/>
          </ac:spMkLst>
        </pc:spChg>
        <pc:grpChg chg="del">
          <ac:chgData name="CHOI HUIYUN" userId="f3a69f65f3836175" providerId="LiveId" clId="{B0A2ACA4-DB57-4DAC-AF11-E8CE1BB7A546}" dt="2021-07-21T03:15:27.969" v="3090" actId="478"/>
          <ac:grpSpMkLst>
            <pc:docMk/>
            <pc:sldMk cId="3792118872" sldId="307"/>
            <ac:grpSpMk id="32" creationId="{B1B870EA-4BDD-4924-B73B-9D3CF2DDF991}"/>
          </ac:grpSpMkLst>
        </pc:grpChg>
        <pc:picChg chg="del">
          <ac:chgData name="CHOI HUIYUN" userId="f3a69f65f3836175" providerId="LiveId" clId="{B0A2ACA4-DB57-4DAC-AF11-E8CE1BB7A546}" dt="2021-07-21T01:17:33.543" v="821" actId="478"/>
          <ac:picMkLst>
            <pc:docMk/>
            <pc:sldMk cId="3792118872" sldId="307"/>
            <ac:picMk id="3" creationId="{2BCDEC86-6D3B-4097-A52D-CDA23634B87D}"/>
          </ac:picMkLst>
        </pc:picChg>
        <pc:picChg chg="add mod">
          <ac:chgData name="CHOI HUIYUN" userId="f3a69f65f3836175" providerId="LiveId" clId="{B0A2ACA4-DB57-4DAC-AF11-E8CE1BB7A546}" dt="2021-07-21T03:19:22.654" v="3178" actId="1076"/>
          <ac:picMkLst>
            <pc:docMk/>
            <pc:sldMk cId="3792118872" sldId="307"/>
            <ac:picMk id="3" creationId="{EC431C0D-0E87-4BD0-9329-3E987FC50EFE}"/>
          </ac:picMkLst>
        </pc:picChg>
        <pc:picChg chg="add mod">
          <ac:chgData name="CHOI HUIYUN" userId="f3a69f65f3836175" providerId="LiveId" clId="{B0A2ACA4-DB57-4DAC-AF11-E8CE1BB7A546}" dt="2021-07-21T03:20:05.824" v="3187" actId="1037"/>
          <ac:picMkLst>
            <pc:docMk/>
            <pc:sldMk cId="3792118872" sldId="307"/>
            <ac:picMk id="5" creationId="{123AA029-9A39-4284-86A1-F733189114BD}"/>
          </ac:picMkLst>
        </pc:picChg>
        <pc:picChg chg="add mod">
          <ac:chgData name="CHOI HUIYUN" userId="f3a69f65f3836175" providerId="LiveId" clId="{B0A2ACA4-DB57-4DAC-AF11-E8CE1BB7A546}" dt="2021-07-21T03:20:00.813" v="3184" actId="14100"/>
          <ac:picMkLst>
            <pc:docMk/>
            <pc:sldMk cId="3792118872" sldId="307"/>
            <ac:picMk id="7" creationId="{76AAE582-0583-4790-8913-9A18297BBD2D}"/>
          </ac:picMkLst>
        </pc:picChg>
      </pc:sldChg>
      <pc:sldChg chg="modSp mod">
        <pc:chgData name="CHOI HUIYUN" userId="f3a69f65f3836175" providerId="LiveId" clId="{B0A2ACA4-DB57-4DAC-AF11-E8CE1BB7A546}" dt="2021-07-19T13:47:29.001" v="723" actId="1036"/>
        <pc:sldMkLst>
          <pc:docMk/>
          <pc:sldMk cId="2921388782" sldId="308"/>
        </pc:sldMkLst>
        <pc:spChg chg="mod">
          <ac:chgData name="CHOI HUIYUN" userId="f3a69f65f3836175" providerId="LiveId" clId="{B0A2ACA4-DB57-4DAC-AF11-E8CE1BB7A546}" dt="2021-07-19T13:10:57.272" v="397"/>
          <ac:spMkLst>
            <pc:docMk/>
            <pc:sldMk cId="2921388782" sldId="308"/>
            <ac:spMk id="2076" creationId="{00000000-0000-0000-0000-000000000000}"/>
          </ac:spMkLst>
        </pc:spChg>
        <pc:spChg chg="mod">
          <ac:chgData name="CHOI HUIYUN" userId="f3a69f65f3836175" providerId="LiveId" clId="{B0A2ACA4-DB57-4DAC-AF11-E8CE1BB7A546}" dt="2021-07-19T13:47:29.001" v="723" actId="1036"/>
          <ac:spMkLst>
            <pc:docMk/>
            <pc:sldMk cId="2921388782" sldId="308"/>
            <ac:spMk id="2223" creationId="{00000000-0000-0000-0000-000000000000}"/>
          </ac:spMkLst>
        </pc:spChg>
        <pc:spChg chg="mod">
          <ac:chgData name="CHOI HUIYUN" userId="f3a69f65f3836175" providerId="LiveId" clId="{B0A2ACA4-DB57-4DAC-AF11-E8CE1BB7A546}" dt="2021-07-19T13:47:29.001" v="723" actId="1036"/>
          <ac:spMkLst>
            <pc:docMk/>
            <pc:sldMk cId="2921388782" sldId="308"/>
            <ac:spMk id="2224" creationId="{00000000-0000-0000-0000-000000000000}"/>
          </ac:spMkLst>
        </pc:spChg>
      </pc:sldChg>
      <pc:sldChg chg="addSp delSp modSp mod ord">
        <pc:chgData name="CHOI HUIYUN" userId="f3a69f65f3836175" providerId="LiveId" clId="{B0A2ACA4-DB57-4DAC-AF11-E8CE1BB7A546}" dt="2021-07-21T03:45:21.155" v="3992" actId="207"/>
        <pc:sldMkLst>
          <pc:docMk/>
          <pc:sldMk cId="1984405309" sldId="310"/>
        </pc:sldMkLst>
        <pc:spChg chg="add mod">
          <ac:chgData name="CHOI HUIYUN" userId="f3a69f65f3836175" providerId="LiveId" clId="{B0A2ACA4-DB57-4DAC-AF11-E8CE1BB7A546}" dt="2021-07-21T03:39:50.814" v="3791" actId="255"/>
          <ac:spMkLst>
            <pc:docMk/>
            <pc:sldMk cId="1984405309" sldId="310"/>
            <ac:spMk id="4" creationId="{7970B2FA-5A52-499A-AA2F-648A7283F3D7}"/>
          </ac:spMkLst>
        </pc:spChg>
        <pc:spChg chg="add del mod">
          <ac:chgData name="CHOI HUIYUN" userId="f3a69f65f3836175" providerId="LiveId" clId="{B0A2ACA4-DB57-4DAC-AF11-E8CE1BB7A546}" dt="2021-07-21T03:42:58.326" v="3934" actId="478"/>
          <ac:spMkLst>
            <pc:docMk/>
            <pc:sldMk cId="1984405309" sldId="310"/>
            <ac:spMk id="12" creationId="{04682D50-D707-4F0A-91E3-EA4DBC506F8F}"/>
          </ac:spMkLst>
        </pc:spChg>
        <pc:spChg chg="del mod">
          <ac:chgData name="CHOI HUIYUN" userId="f3a69f65f3836175" providerId="LiveId" clId="{B0A2ACA4-DB57-4DAC-AF11-E8CE1BB7A546}" dt="2021-07-21T03:34:56.136" v="3619" actId="478"/>
          <ac:spMkLst>
            <pc:docMk/>
            <pc:sldMk cId="1984405309" sldId="310"/>
            <ac:spMk id="44" creationId="{8DD944A8-FCE2-47B2-9FE1-408CB579446F}"/>
          </ac:spMkLst>
        </pc:spChg>
        <pc:spChg chg="add mod">
          <ac:chgData name="CHOI HUIYUN" userId="f3a69f65f3836175" providerId="LiveId" clId="{B0A2ACA4-DB57-4DAC-AF11-E8CE1BB7A546}" dt="2021-07-21T03:39:29.771" v="3779" actId="1035"/>
          <ac:spMkLst>
            <pc:docMk/>
            <pc:sldMk cId="1984405309" sldId="310"/>
            <ac:spMk id="190" creationId="{0A9EBBF1-67FD-428A-BD07-EE7F6BF8E27B}"/>
          </ac:spMkLst>
        </pc:spChg>
        <pc:spChg chg="add mod">
          <ac:chgData name="CHOI HUIYUN" userId="f3a69f65f3836175" providerId="LiveId" clId="{B0A2ACA4-DB57-4DAC-AF11-E8CE1BB7A546}" dt="2021-07-21T03:44:16.225" v="3988" actId="1076"/>
          <ac:spMkLst>
            <pc:docMk/>
            <pc:sldMk cId="1984405309" sldId="310"/>
            <ac:spMk id="192" creationId="{B63615D0-DC9F-460E-81AE-45ABA8819E26}"/>
          </ac:spMkLst>
        </pc:spChg>
        <pc:spChg chg="add mod">
          <ac:chgData name="CHOI HUIYUN" userId="f3a69f65f3836175" providerId="LiveId" clId="{B0A2ACA4-DB57-4DAC-AF11-E8CE1BB7A546}" dt="2021-07-21T03:45:21.155" v="3992" actId="207"/>
          <ac:spMkLst>
            <pc:docMk/>
            <pc:sldMk cId="1984405309" sldId="310"/>
            <ac:spMk id="193" creationId="{9B69130D-34B4-4034-96C6-465FED17C2CF}"/>
          </ac:spMkLst>
        </pc:spChg>
        <pc:spChg chg="add mod">
          <ac:chgData name="CHOI HUIYUN" userId="f3a69f65f3836175" providerId="LiveId" clId="{B0A2ACA4-DB57-4DAC-AF11-E8CE1BB7A546}" dt="2021-07-21T03:44:20.462" v="3989" actId="1076"/>
          <ac:spMkLst>
            <pc:docMk/>
            <pc:sldMk cId="1984405309" sldId="310"/>
            <ac:spMk id="194" creationId="{CBD557FA-D39B-413A-9514-4CDCFB8E27F5}"/>
          </ac:spMkLst>
        </pc:spChg>
        <pc:spChg chg="add del mod">
          <ac:chgData name="CHOI HUIYUN" userId="f3a69f65f3836175" providerId="LiveId" clId="{B0A2ACA4-DB57-4DAC-AF11-E8CE1BB7A546}" dt="2021-07-21T03:42:07.123" v="3901" actId="478"/>
          <ac:spMkLst>
            <pc:docMk/>
            <pc:sldMk cId="1984405309" sldId="310"/>
            <ac:spMk id="195" creationId="{8A364493-12B5-480F-8482-544EAABEE981}"/>
          </ac:spMkLst>
        </pc:spChg>
        <pc:spChg chg="add mod">
          <ac:chgData name="CHOI HUIYUN" userId="f3a69f65f3836175" providerId="LiveId" clId="{B0A2ACA4-DB57-4DAC-AF11-E8CE1BB7A546}" dt="2021-07-21T03:44:24.437" v="3990" actId="1076"/>
          <ac:spMkLst>
            <pc:docMk/>
            <pc:sldMk cId="1984405309" sldId="310"/>
            <ac:spMk id="196" creationId="{820C6EDF-2438-422F-9FF4-37F0F400BCC6}"/>
          </ac:spMkLst>
        </pc:spChg>
        <pc:spChg chg="mod ord">
          <ac:chgData name="CHOI HUIYUN" userId="f3a69f65f3836175" providerId="LiveId" clId="{B0A2ACA4-DB57-4DAC-AF11-E8CE1BB7A546}" dt="2021-07-21T03:36:35.215" v="3680" actId="166"/>
          <ac:spMkLst>
            <pc:docMk/>
            <pc:sldMk cId="1984405309" sldId="310"/>
            <ac:spMk id="347" creationId="{00000000-0000-0000-0000-000000000000}"/>
          </ac:spMkLst>
        </pc:spChg>
        <pc:grpChg chg="del mod">
          <ac:chgData name="CHOI HUIYUN" userId="f3a69f65f3836175" providerId="LiveId" clId="{B0A2ACA4-DB57-4DAC-AF11-E8CE1BB7A546}" dt="2021-07-21T03:29:16.723" v="3588" actId="478"/>
          <ac:grpSpMkLst>
            <pc:docMk/>
            <pc:sldMk cId="1984405309" sldId="310"/>
            <ac:grpSpMk id="34" creationId="{CBAB637B-EA97-4884-BE69-013F63122B74}"/>
          </ac:grpSpMkLst>
        </pc:grpChg>
        <pc:picChg chg="add del mod">
          <ac:chgData name="CHOI HUIYUN" userId="f3a69f65f3836175" providerId="LiveId" clId="{B0A2ACA4-DB57-4DAC-AF11-E8CE1BB7A546}" dt="2021-07-21T03:29:11.680" v="3587" actId="478"/>
          <ac:picMkLst>
            <pc:docMk/>
            <pc:sldMk cId="1984405309" sldId="310"/>
            <ac:picMk id="3" creationId="{0D2C387C-75F5-45F3-B7DB-10A9E1A98BE8}"/>
          </ac:picMkLst>
        </pc:picChg>
        <pc:picChg chg="del">
          <ac:chgData name="CHOI HUIYUN" userId="f3a69f65f3836175" providerId="LiveId" clId="{B0A2ACA4-DB57-4DAC-AF11-E8CE1BB7A546}" dt="2021-07-21T01:17:35.528" v="822" actId="478"/>
          <ac:picMkLst>
            <pc:docMk/>
            <pc:sldMk cId="1984405309" sldId="310"/>
            <ac:picMk id="4" creationId="{9C9E2E15-D367-4C4A-B399-10494469233A}"/>
          </ac:picMkLst>
        </pc:picChg>
        <pc:picChg chg="add mod">
          <ac:chgData name="CHOI HUIYUN" userId="f3a69f65f3836175" providerId="LiveId" clId="{B0A2ACA4-DB57-4DAC-AF11-E8CE1BB7A546}" dt="2021-07-21T03:39:53.802" v="3796" actId="1035"/>
          <ac:picMkLst>
            <pc:docMk/>
            <pc:sldMk cId="1984405309" sldId="310"/>
            <ac:picMk id="6" creationId="{06503D02-8262-4675-83BD-DE90596337E4}"/>
          </ac:picMkLst>
        </pc:picChg>
        <pc:picChg chg="add del mod">
          <ac:chgData name="CHOI HUIYUN" userId="f3a69f65f3836175" providerId="LiveId" clId="{B0A2ACA4-DB57-4DAC-AF11-E8CE1BB7A546}" dt="2021-07-21T03:35:23.795" v="3627" actId="478"/>
          <ac:picMkLst>
            <pc:docMk/>
            <pc:sldMk cId="1984405309" sldId="310"/>
            <ac:picMk id="8" creationId="{81698437-4E42-419E-BC0F-68389DF62211}"/>
          </ac:picMkLst>
        </pc:picChg>
        <pc:picChg chg="add mod ord">
          <ac:chgData name="CHOI HUIYUN" userId="f3a69f65f3836175" providerId="LiveId" clId="{B0A2ACA4-DB57-4DAC-AF11-E8CE1BB7A546}" dt="2021-07-21T03:40:11.887" v="3801" actId="14100"/>
          <ac:picMkLst>
            <pc:docMk/>
            <pc:sldMk cId="1984405309" sldId="310"/>
            <ac:picMk id="10" creationId="{B815832F-9212-4086-B30F-EE5D21CFC6CD}"/>
          </ac:picMkLst>
        </pc:picChg>
        <pc:picChg chg="add mod">
          <ac:chgData name="CHOI HUIYUN" userId="f3a69f65f3836175" providerId="LiveId" clId="{B0A2ACA4-DB57-4DAC-AF11-E8CE1BB7A546}" dt="2021-07-21T03:40:57.690" v="3834" actId="1036"/>
          <ac:picMkLst>
            <pc:docMk/>
            <pc:sldMk cId="1984405309" sldId="310"/>
            <ac:picMk id="191" creationId="{1EA16547-B101-4C21-B9E4-9812DE6E6CF8}"/>
          </ac:picMkLst>
        </pc:picChg>
      </pc:sldChg>
      <pc:sldChg chg="addSp delSp modSp mod">
        <pc:chgData name="CHOI HUIYUN" userId="f3a69f65f3836175" providerId="LiveId" clId="{B0A2ACA4-DB57-4DAC-AF11-E8CE1BB7A546}" dt="2021-07-21T03:53:49.529" v="4069" actId="2711"/>
        <pc:sldMkLst>
          <pc:docMk/>
          <pc:sldMk cId="1785411460" sldId="313"/>
        </pc:sldMkLst>
        <pc:spChg chg="add mod">
          <ac:chgData name="CHOI HUIYUN" userId="f3a69f65f3836175" providerId="LiveId" clId="{B0A2ACA4-DB57-4DAC-AF11-E8CE1BB7A546}" dt="2021-07-21T02:32:11.321" v="2167" actId="255"/>
          <ac:spMkLst>
            <pc:docMk/>
            <pc:sldMk cId="1785411460" sldId="313"/>
            <ac:spMk id="2" creationId="{338B7A52-4B0A-4EE1-B05F-FC084CFEC6E2}"/>
          </ac:spMkLst>
        </pc:spChg>
        <pc:spChg chg="mod">
          <ac:chgData name="CHOI HUIYUN" userId="f3a69f65f3836175" providerId="LiveId" clId="{B0A2ACA4-DB57-4DAC-AF11-E8CE1BB7A546}" dt="2021-07-21T02:23:46.431" v="1493"/>
          <ac:spMkLst>
            <pc:docMk/>
            <pc:sldMk cId="1785411460" sldId="313"/>
            <ac:spMk id="144" creationId="{2A852FF6-27B5-42A8-9DD1-5D9D25AB3D04}"/>
          </ac:spMkLst>
        </pc:spChg>
        <pc:spChg chg="del mod">
          <ac:chgData name="CHOI HUIYUN" userId="f3a69f65f3836175" providerId="LiveId" clId="{B0A2ACA4-DB57-4DAC-AF11-E8CE1BB7A546}" dt="2021-07-21T02:17:11.551" v="1357" actId="478"/>
          <ac:spMkLst>
            <pc:docMk/>
            <pc:sldMk cId="1785411460" sldId="313"/>
            <ac:spMk id="145" creationId="{08B45773-12B8-40EE-8E23-6A38BDA30872}"/>
          </ac:spMkLst>
        </pc:spChg>
        <pc:spChg chg="add del mod">
          <ac:chgData name="CHOI HUIYUN" userId="f3a69f65f3836175" providerId="LiveId" clId="{B0A2ACA4-DB57-4DAC-AF11-E8CE1BB7A546}" dt="2021-07-21T02:19:45.561" v="1443"/>
          <ac:spMkLst>
            <pc:docMk/>
            <pc:sldMk cId="1785411460" sldId="313"/>
            <ac:spMk id="146" creationId="{A73FFDE0-F5FC-4BE1-AED0-5C5C093359F1}"/>
          </ac:spMkLst>
        </pc:spChg>
        <pc:spChg chg="add mod">
          <ac:chgData name="CHOI HUIYUN" userId="f3a69f65f3836175" providerId="LiveId" clId="{B0A2ACA4-DB57-4DAC-AF11-E8CE1BB7A546}" dt="2021-07-21T03:53:49.529" v="4069" actId="2711"/>
          <ac:spMkLst>
            <pc:docMk/>
            <pc:sldMk cId="1785411460" sldId="313"/>
            <ac:spMk id="147" creationId="{ECD4E09C-4937-4908-A182-C4DD300EA5F0}"/>
          </ac:spMkLst>
        </pc:spChg>
        <pc:spChg chg="del">
          <ac:chgData name="CHOI HUIYUN" userId="f3a69f65f3836175" providerId="LiveId" clId="{B0A2ACA4-DB57-4DAC-AF11-E8CE1BB7A546}" dt="2021-07-21T02:17:12.555" v="1358" actId="478"/>
          <ac:spMkLst>
            <pc:docMk/>
            <pc:sldMk cId="1785411460" sldId="313"/>
            <ac:spMk id="148" creationId="{681449D9-3570-4018-8E5F-D3D1DB84E3D2}"/>
          </ac:spMkLst>
        </pc:spChg>
        <pc:spChg chg="del mod">
          <ac:chgData name="CHOI HUIYUN" userId="f3a69f65f3836175" providerId="LiveId" clId="{B0A2ACA4-DB57-4DAC-AF11-E8CE1BB7A546}" dt="2021-07-21T02:35:30.518" v="2604" actId="478"/>
          <ac:spMkLst>
            <pc:docMk/>
            <pc:sldMk cId="1785411460" sldId="313"/>
            <ac:spMk id="149" creationId="{24BF1134-AF2C-4051-B6C4-9858A4786C49}"/>
          </ac:spMkLst>
        </pc:spChg>
        <pc:spChg chg="mod">
          <ac:chgData name="CHOI HUIYUN" userId="f3a69f65f3836175" providerId="LiveId" clId="{B0A2ACA4-DB57-4DAC-AF11-E8CE1BB7A546}" dt="2021-07-19T13:10:57.272" v="397"/>
          <ac:spMkLst>
            <pc:docMk/>
            <pc:sldMk cId="1785411460" sldId="313"/>
            <ac:spMk id="347" creationId="{00000000-0000-0000-0000-000000000000}"/>
          </ac:spMkLst>
        </pc:spChg>
        <pc:grpChg chg="mod">
          <ac:chgData name="CHOI HUIYUN" userId="f3a69f65f3836175" providerId="LiveId" clId="{B0A2ACA4-DB57-4DAC-AF11-E8CE1BB7A546}" dt="2021-07-21T02:30:54.186" v="2129" actId="1076"/>
          <ac:grpSpMkLst>
            <pc:docMk/>
            <pc:sldMk cId="1785411460" sldId="313"/>
            <ac:grpSpMk id="34" creationId="{55A65147-326E-4E23-BC28-D11C06DDAB1D}"/>
          </ac:grpSpMkLst>
        </pc:grpChg>
      </pc:sldChg>
      <pc:sldChg chg="modSp del">
        <pc:chgData name="CHOI HUIYUN" userId="f3a69f65f3836175" providerId="LiveId" clId="{B0A2ACA4-DB57-4DAC-AF11-E8CE1BB7A546}" dt="2021-07-19T13:40:38.091" v="638" actId="47"/>
        <pc:sldMkLst>
          <pc:docMk/>
          <pc:sldMk cId="1446732557" sldId="314"/>
        </pc:sldMkLst>
        <pc:spChg chg="mod">
          <ac:chgData name="CHOI HUIYUN" userId="f3a69f65f3836175" providerId="LiveId" clId="{B0A2ACA4-DB57-4DAC-AF11-E8CE1BB7A546}" dt="2021-07-19T13:10:57.272" v="397"/>
          <ac:spMkLst>
            <pc:docMk/>
            <pc:sldMk cId="1446732557" sldId="314"/>
            <ac:spMk id="347" creationId="{00000000-0000-0000-0000-000000000000}"/>
          </ac:spMkLst>
        </pc:spChg>
      </pc:sldChg>
      <pc:sldChg chg="addSp delSp modSp del mod ord">
        <pc:chgData name="CHOI HUIYUN" userId="f3a69f65f3836175" providerId="LiveId" clId="{B0A2ACA4-DB57-4DAC-AF11-E8CE1BB7A546}" dt="2021-07-21T03:14:05.523" v="3075" actId="47"/>
        <pc:sldMkLst>
          <pc:docMk/>
          <pc:sldMk cId="1765213713" sldId="315"/>
        </pc:sldMkLst>
        <pc:spChg chg="add mod">
          <ac:chgData name="CHOI HUIYUN" userId="f3a69f65f3836175" providerId="LiveId" clId="{B0A2ACA4-DB57-4DAC-AF11-E8CE1BB7A546}" dt="2021-07-21T01:16:46.454" v="819" actId="1076"/>
          <ac:spMkLst>
            <pc:docMk/>
            <pc:sldMk cId="1765213713" sldId="315"/>
            <ac:spMk id="2" creationId="{2C7CAAE8-51BA-4E94-82DD-3C05C6A163DC}"/>
          </ac:spMkLst>
        </pc:spChg>
        <pc:spChg chg="mod">
          <ac:chgData name="CHOI HUIYUN" userId="f3a69f65f3836175" providerId="LiveId" clId="{B0A2ACA4-DB57-4DAC-AF11-E8CE1BB7A546}" dt="2021-07-19T13:41:01.108" v="657" actId="1076"/>
          <ac:spMkLst>
            <pc:docMk/>
            <pc:sldMk cId="1765213713" sldId="315"/>
            <ac:spMk id="44" creationId="{8DD944A8-FCE2-47B2-9FE1-408CB579446F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81" creationId="{4AA4C230-8F25-4CC1-BD02-4C8EA8CB30E4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82" creationId="{A0029D1E-5714-426B-866E-3367F3629488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83" creationId="{48B79518-0900-4F2A-A63A-96913245B912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84" creationId="{EC6A4BA9-2911-4B9E-99DF-BE5A37216382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85" creationId="{C0D20C7F-AA7F-422B-8D97-FB81C45E9123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86" creationId="{09C2009C-2756-4A02-AAB8-1E8C752B4040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87" creationId="{EF447CAC-DA0F-4DF0-A43D-C06D9A9D1F40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88" creationId="{E9A25F71-B94A-444D-8464-B166C8ED031F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89" creationId="{3495E4EE-6CF0-4B42-B58E-74D2761D6D30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0" creationId="{E30D3F8D-C35D-4C13-B5C9-BB5F0CC1F063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1" creationId="{10226C5E-240E-4829-A728-6AFA01AD5CB8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2" creationId="{BD144941-7631-49BB-8352-24803318FA00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3" creationId="{08C1CAD1-DD89-4BCD-A7B1-E6E9D7E024CD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4" creationId="{54DF92CA-0115-4564-9198-26526CAFD05F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5" creationId="{350E4813-EC49-4AC4-877F-263845523DE4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6" creationId="{CB6F4135-6D4D-4394-B961-90A71E9F5B19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7" creationId="{2DCDAD4B-7E16-4224-B0FA-53C173C0CF02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8" creationId="{F9AFA9EE-479B-408D-A14D-148C598C9A73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199" creationId="{4355448F-7135-4AA0-855D-CB34FAADBD2F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200" creationId="{10792B4C-60DC-4C98-9613-9E7CF0A1199C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201" creationId="{51A73D68-1A60-4DFE-B91B-CD03A398AAFE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202" creationId="{90DC7D20-B933-4CEB-B66D-2CBAC60CBA73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203" creationId="{C7F244C2-459B-497E-8304-0ED4B8F7790D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204" creationId="{9E08FD4A-B13B-40CD-9CA7-94663014267D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205" creationId="{63362CA0-495A-43FF-B63E-91DF2379713F}"/>
          </ac:spMkLst>
        </pc:spChg>
        <pc:spChg chg="mod">
          <ac:chgData name="CHOI HUIYUN" userId="f3a69f65f3836175" providerId="LiveId" clId="{B0A2ACA4-DB57-4DAC-AF11-E8CE1BB7A546}" dt="2021-07-19T13:41:17.996" v="659"/>
          <ac:spMkLst>
            <pc:docMk/>
            <pc:sldMk cId="1765213713" sldId="315"/>
            <ac:spMk id="206" creationId="{3BBE7AB6-08C7-4355-8A50-08ABB6D7109E}"/>
          </ac:spMkLst>
        </pc:spChg>
        <pc:spChg chg="mod">
          <ac:chgData name="CHOI HUIYUN" userId="f3a69f65f3836175" providerId="LiveId" clId="{B0A2ACA4-DB57-4DAC-AF11-E8CE1BB7A546}" dt="2021-07-19T13:10:57.272" v="397"/>
          <ac:spMkLst>
            <pc:docMk/>
            <pc:sldMk cId="1765213713" sldId="315"/>
            <ac:spMk id="347" creationId="{00000000-0000-0000-0000-000000000000}"/>
          </ac:spMkLst>
        </pc:spChg>
        <pc:grpChg chg="del">
          <ac:chgData name="CHOI HUIYUN" userId="f3a69f65f3836175" providerId="LiveId" clId="{B0A2ACA4-DB57-4DAC-AF11-E8CE1BB7A546}" dt="2021-07-19T13:40:57.641" v="656" actId="478"/>
          <ac:grpSpMkLst>
            <pc:docMk/>
            <pc:sldMk cId="1765213713" sldId="315"/>
            <ac:grpSpMk id="33" creationId="{6F0F8C74-E638-41A4-911A-3D40B2E8F198}"/>
          </ac:grpSpMkLst>
        </pc:grpChg>
        <pc:grpChg chg="add mod">
          <ac:chgData name="CHOI HUIYUN" userId="f3a69f65f3836175" providerId="LiveId" clId="{B0A2ACA4-DB57-4DAC-AF11-E8CE1BB7A546}" dt="2021-07-19T13:42:19.027" v="686" actId="1037"/>
          <ac:grpSpMkLst>
            <pc:docMk/>
            <pc:sldMk cId="1765213713" sldId="315"/>
            <ac:grpSpMk id="180" creationId="{10990627-E183-45E9-AA75-B18D2B5BF5CE}"/>
          </ac:grpSpMkLst>
        </pc:grpChg>
        <pc:picChg chg="add del mod">
          <ac:chgData name="CHOI HUIYUN" userId="f3a69f65f3836175" providerId="LiveId" clId="{B0A2ACA4-DB57-4DAC-AF11-E8CE1BB7A546}" dt="2021-07-21T01:16:28.583" v="814" actId="478"/>
          <ac:picMkLst>
            <pc:docMk/>
            <pc:sldMk cId="1765213713" sldId="315"/>
            <ac:picMk id="3" creationId="{4F49189F-D2AD-416D-8FBF-2605ED221BC9}"/>
          </ac:picMkLst>
        </pc:picChg>
        <pc:picChg chg="del">
          <ac:chgData name="CHOI HUIYUN" userId="f3a69f65f3836175" providerId="LiveId" clId="{B0A2ACA4-DB57-4DAC-AF11-E8CE1BB7A546}" dt="2021-07-19T13:38:32.630" v="632" actId="478"/>
          <ac:picMkLst>
            <pc:docMk/>
            <pc:sldMk cId="1765213713" sldId="315"/>
            <ac:picMk id="32" creationId="{45C57C7E-C548-4211-BB08-0011D338F6BA}"/>
          </ac:picMkLst>
        </pc:picChg>
      </pc:sldChg>
      <pc:sldChg chg="modSp add del">
        <pc:chgData name="CHOI HUIYUN" userId="f3a69f65f3836175" providerId="LiveId" clId="{B0A2ACA4-DB57-4DAC-AF11-E8CE1BB7A546}" dt="2021-07-19T13:43:56.405" v="698" actId="47"/>
        <pc:sldMkLst>
          <pc:docMk/>
          <pc:sldMk cId="2240214270" sldId="316"/>
        </pc:sldMkLst>
        <pc:spChg chg="mod">
          <ac:chgData name="CHOI HUIYUN" userId="f3a69f65f3836175" providerId="LiveId" clId="{B0A2ACA4-DB57-4DAC-AF11-E8CE1BB7A546}" dt="2021-07-19T13:10:57.272" v="397"/>
          <ac:spMkLst>
            <pc:docMk/>
            <pc:sldMk cId="2240214270" sldId="316"/>
            <ac:spMk id="347" creationId="{00000000-0000-0000-0000-000000000000}"/>
          </ac:spMkLst>
        </pc:spChg>
      </pc:sldChg>
      <pc:sldChg chg="addSp delSp modSp mod">
        <pc:chgData name="CHOI HUIYUN" userId="f3a69f65f3836175" providerId="LiveId" clId="{B0A2ACA4-DB57-4DAC-AF11-E8CE1BB7A546}" dt="2021-07-21T02:45:31.414" v="2649" actId="22"/>
        <pc:sldMkLst>
          <pc:docMk/>
          <pc:sldMk cId="3425569834" sldId="317"/>
        </pc:sldMkLst>
        <pc:spChg chg="mod">
          <ac:chgData name="CHOI HUIYUN" userId="f3a69f65f3836175" providerId="LiveId" clId="{B0A2ACA4-DB57-4DAC-AF11-E8CE1BB7A546}" dt="2021-07-19T11:35:55.893" v="270"/>
          <ac:spMkLst>
            <pc:docMk/>
            <pc:sldMk cId="3425569834" sldId="317"/>
            <ac:spMk id="405" creationId="{00000000-0000-0000-0000-000000000000}"/>
          </ac:spMkLst>
        </pc:spChg>
        <pc:picChg chg="add del">
          <ac:chgData name="CHOI HUIYUN" userId="f3a69f65f3836175" providerId="LiveId" clId="{B0A2ACA4-DB57-4DAC-AF11-E8CE1BB7A546}" dt="2021-07-21T02:45:31.414" v="2649" actId="22"/>
          <ac:picMkLst>
            <pc:docMk/>
            <pc:sldMk cId="3425569834" sldId="317"/>
            <ac:picMk id="3" creationId="{F3358248-DA67-4863-A2D3-139C158B22CF}"/>
          </ac:picMkLst>
        </pc:picChg>
      </pc:sldChg>
      <pc:sldChg chg="modSp add mod">
        <pc:chgData name="CHOI HUIYUN" userId="f3a69f65f3836175" providerId="LiveId" clId="{B0A2ACA4-DB57-4DAC-AF11-E8CE1BB7A546}" dt="2021-07-21T02:24:54.139" v="1507"/>
        <pc:sldMkLst>
          <pc:docMk/>
          <pc:sldMk cId="1662466646" sldId="318"/>
        </pc:sldMkLst>
        <pc:spChg chg="mod">
          <ac:chgData name="CHOI HUIYUN" userId="f3a69f65f3836175" providerId="LiveId" clId="{B0A2ACA4-DB57-4DAC-AF11-E8CE1BB7A546}" dt="2021-07-21T02:24:54.139" v="1507"/>
          <ac:spMkLst>
            <pc:docMk/>
            <pc:sldMk cId="1662466646" sldId="318"/>
            <ac:spMk id="405" creationId="{00000000-0000-0000-0000-000000000000}"/>
          </ac:spMkLst>
        </pc:spChg>
        <pc:spChg chg="mod">
          <ac:chgData name="CHOI HUIYUN" userId="f3a69f65f3836175" providerId="LiveId" clId="{B0A2ACA4-DB57-4DAC-AF11-E8CE1BB7A546}" dt="2021-07-19T11:35:58.260" v="272" actId="20577"/>
          <ac:spMkLst>
            <pc:docMk/>
            <pc:sldMk cId="1662466646" sldId="318"/>
            <ac:spMk id="407" creationId="{00000000-0000-0000-0000-000000000000}"/>
          </ac:spMkLst>
        </pc:spChg>
      </pc:sldChg>
      <pc:sldChg chg="addSp delSp modSp add del mod">
        <pc:chgData name="CHOI HUIYUN" userId="f3a69f65f3836175" providerId="LiveId" clId="{B0A2ACA4-DB57-4DAC-AF11-E8CE1BB7A546}" dt="2021-07-21T02:16:52.477" v="1356" actId="47"/>
        <pc:sldMkLst>
          <pc:docMk/>
          <pc:sldMk cId="1835682084" sldId="319"/>
        </pc:sldMkLst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34" creationId="{A58E7674-5CD1-453C-B8DE-9F166137E58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35" creationId="{A2F17BC0-6A28-4739-AB00-8DFD9F43883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36" creationId="{D85B452F-2E9A-4F51-88C7-1AE8B50625E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37" creationId="{4D765BC1-95AB-425C-8DB1-F5D494E747A9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38" creationId="{8000BE42-5550-44F5-BDCF-97B951DFB0DB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39" creationId="{8E2831E3-A262-4B64-B7F6-C7E6049EAC8B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40" creationId="{1709B80A-37BA-4D98-9D86-BD6E20EE512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41" creationId="{EDE5AAE9-73F0-443F-A47C-910E649DEF2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42" creationId="{DAEE709D-4260-4709-9372-8C1A12883A2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43" creationId="{C5961B3E-48FC-4C83-8DF6-E465600F007F}"/>
          </ac:spMkLst>
        </pc:spChg>
        <pc:spChg chg="mod">
          <ac:chgData name="CHOI HUIYUN" userId="f3a69f65f3836175" providerId="LiveId" clId="{B0A2ACA4-DB57-4DAC-AF11-E8CE1BB7A546}" dt="2021-07-19T13:11:16.689" v="399" actId="1076"/>
          <ac:spMkLst>
            <pc:docMk/>
            <pc:sldMk cId="1835682084" sldId="319"/>
            <ac:spMk id="44" creationId="{8DD944A8-FCE2-47B2-9FE1-408CB579446F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45" creationId="{248AE1BF-A30A-4D2D-9459-D445CE3F85D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46" creationId="{D1368DDC-D26A-423E-86C3-661687C8DD99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47" creationId="{D899BBED-E230-448F-AA6C-A7B7A8231FC2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48" creationId="{82300EFF-1CAF-43C4-8C7D-97FA30274CAF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49" creationId="{23E49893-74F5-4594-ADDA-0FD7A71DCBB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0" creationId="{4435856A-A6F2-4254-97AC-8A716F7BD4A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1" creationId="{0F088B61-5B9B-4711-ACF4-9077F0DCF302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2" creationId="{95CD567D-5309-43C3-9F02-356AB798592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3" creationId="{84DCCF14-54B1-4177-99D7-C65BE496B9A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4" creationId="{8C093343-DA24-45EA-B953-DE7B51E8F3FE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5" creationId="{9E41CC4E-A092-40B4-92A1-CB28A4AB69B9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6" creationId="{7C0C4FCF-BE69-4E50-B146-843509030312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7" creationId="{59E6A08C-48A5-4527-8AB1-3BCCD6195EA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8" creationId="{9F3D5091-6508-44CB-9D66-7597A779CEB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59" creationId="{2319DFD1-C705-4332-91E9-446504E70E2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0" creationId="{C8A0DEA5-74A8-4F8F-8C5A-A57BC66F6563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1" creationId="{B7EE77EE-DA0D-4A20-BB78-25D6644C373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2" creationId="{1ABF30D1-D7B0-40BF-8359-8FB02E95F799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3" creationId="{E59C037D-754A-477B-BAA8-841EA781BF32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4" creationId="{B94BEE63-8DF4-4D55-A4F3-78408BB33582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5" creationId="{0B0829AA-DC77-4F17-9AA3-C1104447B87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6" creationId="{E823AA06-F48B-4852-A7B0-65A83C319A38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7" creationId="{CF61A87E-6B1B-41A7-B74D-06157E02A2B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8" creationId="{9087AA9C-AC30-4475-A2F0-BE8C0DC16BC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69" creationId="{76DF1BF9-33E6-4E69-ABDA-ED23AA79935F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0" creationId="{CC7C9532-2BC3-4883-8FA2-0CF8D2AF1CA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1" creationId="{F9002F6B-A623-4871-A5F7-123F33C9571B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2" creationId="{B7D5981A-9D65-4A22-9C59-877936B0A503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3" creationId="{23730C00-314D-4D2C-B7E9-846259CB417B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4" creationId="{7D6FBD4C-A3CF-4D42-8B10-68C53400541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5" creationId="{33968CC0-C381-4A39-9F16-F15A9DCC7318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6" creationId="{E32DCE86-6D00-4792-B6B8-9800B56B828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7" creationId="{C8BAFE2B-5412-46BF-889E-2798C6C94D8D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8" creationId="{AD3BC49A-ACB7-4D2C-8681-BBCDA320AA33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79" creationId="{C67E56BC-CC1C-4CF6-A531-EF0B2863004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0" creationId="{8C27971E-15A5-4500-934A-3DE57063B5A5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1" creationId="{DBF3A6D4-06F4-4110-813B-78A2AA9F579E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2" creationId="{E4767C7B-2565-4153-B22D-D7A6552038D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3" creationId="{3AA81DB1-DB6F-47DE-861F-8045EF81D1B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4" creationId="{71B2B6B1-5B2E-4EAC-BAE2-585CF0E29D0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5" creationId="{A1932698-2BAD-49CC-923D-88D743D264B2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6" creationId="{DBA79F19-17D5-447A-BDE3-851B6A06807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7" creationId="{A78AB3C5-1A14-42F6-85CC-56AEFA418C2E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8" creationId="{9AAF35F5-9DFA-4A95-AF18-5E9E71185653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89" creationId="{017DF1DD-F1B0-47BB-B267-231BD592E09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90" creationId="{CE86D1F6-AB20-48FA-A252-98B0A15764A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91" creationId="{7B9CA334-F6B6-4D90-98CF-D8EBE47E441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93" creationId="{5D26BFB1-313B-4087-8EFA-F6988F38751E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94" creationId="{2BC96BAD-8A2C-4895-8B66-CFEF0C5A03B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95" creationId="{BA2F4D28-06C6-4F82-A234-156E36D699B8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96" creationId="{F831E953-9FF9-452E-8FD0-0CF750D6A4AE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97" creationId="{351B9513-7771-40CC-9736-9E42A5275752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98" creationId="{8B058692-5279-484C-9DF6-703112B586C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02" creationId="{5AF1BECC-CBD2-49BB-9314-AAAC706C8EA8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03" creationId="{6D678BF4-AA94-4214-A0F5-3A91A763D04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04" creationId="{71E78BEF-AAE4-4B0B-9831-98D9E24C42CB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05" creationId="{5A0141B6-3D38-4971-9FE9-83523541944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06" creationId="{1E3FAE16-53A3-43AC-9828-AE37A160D7D3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07" creationId="{C0FDF718-5E61-4C22-86CA-9546DA06239E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08" creationId="{C18748DB-19C6-47E2-90B5-B5012F29FA72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09" creationId="{5712B442-2BB7-43D3-97AE-851738552AF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10" creationId="{87ADA3EB-41A7-4528-83BE-B5D69F557FF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11" creationId="{A60531F8-8D57-4EA2-B96D-1B9323EF7B9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12" creationId="{3730B91F-2041-408F-9D99-BB6938197B3B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14" creationId="{6EC6772D-3CF5-417F-A717-F6E17A4072C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15" creationId="{AB1FDB15-4DF9-4E80-ADD5-386569337888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16" creationId="{8C54064B-A024-4A53-A1DD-CAF038D174BD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17" creationId="{E5A05286-C078-4991-BA95-5DF77298CC8D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18" creationId="{3F81E226-CC1C-433A-86AF-9561FA93C50D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19" creationId="{97027139-34E8-4B1A-AEBF-040D7B39AEF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0" creationId="{12D59FE8-EB3F-481C-AA25-B2461D172A33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1" creationId="{3B2000A7-9A47-4C78-82FA-52C5AE17B0D7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2" creationId="{D7699827-8DC8-4FE7-AB3B-F5F16D272EF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3" creationId="{E1857F0F-BA05-4466-AFB4-FD67AA227C2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4" creationId="{E55C1766-57E4-4031-97C6-BA01DCB513E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5" creationId="{FAF7A67D-578F-4061-BA7B-479C7035EEB5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6" creationId="{A0352A14-11CF-4880-BE4A-69EF8109D6D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7" creationId="{17BE3F8B-55EA-4527-BDE4-613C5A2AE738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8" creationId="{47872EE7-117D-42E3-9771-0E48A6D4E77F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29" creationId="{FBC0AA22-E2EC-42ED-9312-5793089ECAD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0" creationId="{C801EA87-FA54-4C74-AD09-910D134CFCF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1" creationId="{03DE0FF5-4B08-49BE-A1D2-50CD4876FB9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2" creationId="{FC346CC3-3AE3-43C5-8813-99B629C84BA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3" creationId="{4A7EB9A0-3A46-464C-B131-3E3AA6F356D5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4" creationId="{EAD0B7EF-3C9D-466C-8C09-04AC678373B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5" creationId="{5F59EEFD-D5E6-4A7E-A40D-FB27455377BF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6" creationId="{134D01F9-3D54-4B6B-9F11-22292540138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7" creationId="{1D52AB0B-0D9F-4ADD-88AF-7D9F8FB856C1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8" creationId="{2166461A-A610-4BD1-BF41-791C6A6025AF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39" creationId="{6AF261F1-3113-43B7-AC31-255299F0A6AF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0" creationId="{FEB6675F-EFA6-4F01-B35A-99BCBE0CF18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1" creationId="{32AA03BB-9DEA-408B-97D8-42FCCD63F79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2" creationId="{BBE2D8D9-07D6-450F-AD89-7637A5091D8D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3" creationId="{FBBE4110-7C73-4562-AB58-B6A94FECE669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4" creationId="{E488D443-56A6-4F0C-A041-9A5ED50B0687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5" creationId="{5FFD06F1-B690-416E-9F82-ED41A5CA04F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6" creationId="{B036670A-AE01-456B-8E26-AEC2C8519483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7" creationId="{19627A40-1C4E-4C6D-AEF4-222EB36FA437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8" creationId="{08EF1E6E-3184-414D-A287-74AAFF8942B8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49" creationId="{D3EF83FE-9AFA-4B46-99F0-2902E2E4C9DB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0" creationId="{6E75434B-B21E-48BE-A263-6A6F6A41D4A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1" creationId="{279F0A65-F616-46D4-A4AA-5E8F8E498572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2" creationId="{89F2239F-5E22-4324-8084-4F125732C89D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3" creationId="{55D38925-5DFA-45BC-89F2-F5B4F36165F5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4" creationId="{074B0A4D-C13D-45CB-B77B-58FB50D9540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5" creationId="{04E8A328-1780-448A-99C4-3B445F0B99EF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6" creationId="{1B4FEE36-01F3-4481-B497-B192B606C255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7" creationId="{D5C19134-FFEA-4183-AE52-8F0735D1CDE5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8" creationId="{2209DBDC-8B2B-4737-BC77-87D2F7D0EA2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59" creationId="{C0F7A114-7E36-40EA-AB82-B6A3DC7964CD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0" creationId="{3855BC29-4AE7-44F0-B86F-AE78125C515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1" creationId="{4F542769-58E7-434D-94CB-84A2FF63109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2" creationId="{E48D6166-2D0C-4E8D-9CEE-0B91A488F07A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3" creationId="{DB78F8D8-BAF8-4BF6-A601-CE402868E16F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4" creationId="{59D906A5-73B3-4BC6-9D8F-11F68F1824C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5" creationId="{3D40FE41-C89B-4520-B941-C6B5A8CACF4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6" creationId="{7CFDF314-41EE-4131-A60E-E67BC49808E8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7" creationId="{57CBCCF5-BD52-4C02-8538-F4E4D2BD7B0B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8" creationId="{5EB31647-B2B4-4243-96F4-9EDDCDF8737B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69" creationId="{D5B4144D-32DD-4D71-8F2B-2A0E4837AED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0" creationId="{1FE27062-5DEA-4CF7-A5D5-64D55E291936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1" creationId="{0CCF232C-49CA-49D2-B24F-215520155EB9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2" creationId="{AD5693A8-A002-48D3-8645-963A8C5B40A9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3" creationId="{768AB588-014E-43C6-B994-8B182FB87CB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4" creationId="{BC692E14-5750-42DE-B2BD-8915791ADDB8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5" creationId="{69539D1A-FB0E-41FA-A8A7-C6031C017E30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6" creationId="{7011A98A-95EC-4584-9D41-6806E1F87FB5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7" creationId="{38723220-ABE3-4E8B-A430-0178B5CAF6CC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8" creationId="{4AE4CC2B-3665-4375-92CC-AC02C8ECE194}"/>
          </ac:spMkLst>
        </pc:spChg>
        <pc:spChg chg="mod">
          <ac:chgData name="CHOI HUIYUN" userId="f3a69f65f3836175" providerId="LiveId" clId="{B0A2ACA4-DB57-4DAC-AF11-E8CE1BB7A546}" dt="2021-07-19T13:26:01.173" v="624"/>
          <ac:spMkLst>
            <pc:docMk/>
            <pc:sldMk cId="1835682084" sldId="319"/>
            <ac:spMk id="179" creationId="{88984BE3-E370-40BD-9498-A740479C6F3A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81" creationId="{57D38788-5E17-46B8-86B9-61FD515062AD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82" creationId="{F3B61246-3D91-44AA-930F-721AE6FDD8F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83" creationId="{9D0EDF1C-AC44-4878-A289-EF584632EECE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84" creationId="{8422E888-962D-43E5-94FC-19662CEA754B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85" creationId="{1CE0ADD8-206A-4650-A6EB-2427833805D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86" creationId="{004937BF-3191-4081-BDE0-1024452BDED1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87" creationId="{0847FCCB-E565-4AD0-8236-B9868E48392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88" creationId="{2E5D149E-5C66-42AB-A3F3-1AE49DA614D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89" creationId="{CE72CE2F-FE68-4098-81F9-6853FD47C27B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0" creationId="{0CF0AC09-CAA5-4917-B41E-5A120051D39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1" creationId="{CAB1EB24-92A9-4AE1-82B0-03E19523AE75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2" creationId="{50F5FCDF-6A86-4997-9798-0899141DD70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3" creationId="{FD02D1B4-50BA-4CBC-8C54-D7C9CBF977E8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4" creationId="{A7D1F453-1C32-433B-86E7-7BE1E7DA7F47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5" creationId="{705C9032-0ABD-4ECF-A185-015F9DDAF895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6" creationId="{78676137-41FA-4803-8452-95EB4F3BD4E1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7" creationId="{AD4976B9-9BB8-419F-9484-79EF48BDE0B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8" creationId="{05D86999-25BA-4221-BF73-2BB0E42D062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199" creationId="{E21D10CC-3828-444E-99C4-2286A33580C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0" creationId="{86AC9B86-A6C1-4299-AC04-7E1856E0F7B8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1" creationId="{7D6937E3-1D71-4F8D-BF52-10E97FEFDDF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2" creationId="{4C2BBFE7-55FD-47AC-AE32-F74803E9A97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3" creationId="{A2FEEE1E-217F-4F4C-97E8-4245189AAB6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4" creationId="{2CB08C9D-675E-4191-92CB-12AE4FEC2E9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5" creationId="{B0351B9A-B3E9-411B-8E4F-DC0F526D934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6" creationId="{AC0F7A95-70A2-43DE-B6CE-D84056A95CB6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7" creationId="{F39B757E-0355-47A5-8E1C-1E5EA140534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8" creationId="{BF25F211-A0E9-4475-9AD5-0F18551E320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09" creationId="{3EAD9E09-BCC0-42EF-B35E-A3508899C116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0" creationId="{BEFA88BB-E083-4747-AF76-AF9F1EB2FFD8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1" creationId="{9A35FE82-8AE9-494F-B359-89438C92767E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2" creationId="{BA66BC3F-35DF-4469-942F-49E7B16E4C98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3" creationId="{6E812537-E5D7-4420-9DC0-CA7EAC06512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4" creationId="{61FE420A-3714-4F51-8B0C-3B3165214FD5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5" creationId="{ECF93669-D388-453B-9FC4-CD6D274EC89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6" creationId="{480312F7-AA0E-48E4-B3F0-304738C5E3F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7" creationId="{CE8D5800-EFAC-4933-BD50-2710E4D8D087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8" creationId="{CC941C61-E258-4775-9E85-41C21596D087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19" creationId="{6DAEF5CF-921E-4BB1-AF26-108EA62A037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0" creationId="{3A3C4BC2-4B0F-4260-AA6D-ABED2514469E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1" creationId="{EB7CD5EE-D9A2-4DA0-A1D8-7EA1A129328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2" creationId="{34283C9D-A158-488B-9F40-7628AA60F69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3" creationId="{E0FE9413-4CBD-46D1-BD18-FC63E27707FA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4" creationId="{3499630C-C454-4BA6-97CE-93DBA835AAD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5" creationId="{997A9FE9-C82E-4237-ACA3-8146CA13C107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6" creationId="{35A67190-1328-4FAE-A865-73F5BE149C4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7" creationId="{07874B36-3068-42DB-899F-CCF985596A4E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8" creationId="{54D186B5-7557-4546-BD56-23E65B8E36B7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29" creationId="{051E19F6-996C-4A09-917D-CF0EBB5F01FE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30" creationId="{6F40530F-95FE-4F50-8969-E511AF6F0F4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31" creationId="{3689FD45-429E-42A1-8B26-374E3EFAE326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32" creationId="{A53735E5-84E8-4EBD-8C4E-4F0B9EC89EC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33" creationId="{4720A446-88AC-4F52-B7BE-B5E54A77C785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34" creationId="{0F1D2001-49F7-4259-9B07-8650A1A38085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35" creationId="{49365315-F01C-4091-9140-44C6F8341A7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36" creationId="{8454DA99-43EB-4EE5-ABD1-2EECFCC01746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37" creationId="{3C25E227-9B66-49B6-9C07-8F9F356BAAA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39" creationId="{2B890AE3-B991-43B5-B26F-9E044082924D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40" creationId="{A085E567-B3DA-4F66-8596-EC541CBFEAC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41" creationId="{294FCA3B-7D9C-49B3-803A-108C974F18D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42" creationId="{12DD73EA-315C-4857-98DF-D4A104BC06AA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43" creationId="{0888F8A1-A19F-48B9-99E2-04ED16E103CE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44" creationId="{93F525D5-0C64-44F3-930D-8DC0BE480847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48" creationId="{1AFCDBA3-B05D-4615-933A-B4DE25AAD02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49" creationId="{AA08A551-8A27-4974-8C69-7F885982820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50" creationId="{9299222A-A8A3-4CDB-A23B-5E2ED459426E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51" creationId="{E1B40E05-65E7-4CA1-9DB2-66C445EBF8A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52" creationId="{2BB0AA65-5668-459E-9D8B-02C5239E13A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53" creationId="{D6E350DA-E5BA-496D-BB8F-5CCBFF18D92D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54" creationId="{08B4522C-C955-4647-9714-CF0FBCAF4B4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55" creationId="{1ECFAFDE-5739-4618-93E9-55E3011AFF8D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56" creationId="{CD12DECF-7AAB-4E60-8B56-8919FB3C1F48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57" creationId="{03A0AD9D-5B21-4173-91A9-F0627198E0D6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58" creationId="{045EC413-D5AE-46DD-93C5-C082C2DF59D5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0" creationId="{2CA2E585-96C0-4665-B3BD-34167BF26E9A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1" creationId="{ACD4A08E-872C-4E2B-8B69-C80166D0A5DE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2" creationId="{85C51D7D-FC97-4FAF-B315-0F55A4CC227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3" creationId="{249E60A2-CA14-413F-8626-B41B236121C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4" creationId="{2281A6DE-72EC-40B6-816B-C9F65742196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5" creationId="{26AA354D-DA01-43AC-9C0A-3B682F4B5A0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6" creationId="{54A401C5-981D-4882-9917-2B8263EE78C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7" creationId="{EB9A3D4B-2649-44AF-9255-CE8E3056EB0A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8" creationId="{43B2A536-43F5-4CF2-8B29-75EF013C5A2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69" creationId="{9F8F42E4-0933-4606-A58D-7EF33E7249E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0" creationId="{B9E79342-1EFA-4B0E-962F-91B0689AA76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1" creationId="{04BC0306-AACE-472C-A4E7-A107345686F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2" creationId="{09DF2C3C-0F0B-4A92-960D-14D5F4182EB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3" creationId="{A0C0F83A-5FEE-4BF5-B603-D2EF0C88CE88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4" creationId="{205AC9B0-C202-4705-9E7B-948A42E8EF46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5" creationId="{1B1DA10E-B043-42B4-846E-3678C9A1DBB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6" creationId="{942AF3B2-7D1B-4960-B1F0-8823BEE3A42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7" creationId="{D20E84F6-C66A-493B-A106-BC6D891F7935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8" creationId="{DA874C02-C992-4710-8903-134392BDEDF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79" creationId="{780275D4-6533-48D5-BEAB-41692191247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0" creationId="{A96B00EF-98E5-411D-8B2C-1EF8F690B961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1" creationId="{BEBCE4C5-59F4-4069-A716-351978CE2731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2" creationId="{9EE37D73-7F9C-4588-8CF6-D669607982A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3" creationId="{0C2710F1-D5FB-4150-82FE-543EF37874A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4" creationId="{F0DA33F0-4118-405A-994F-7A703D067E71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5" creationId="{B785C227-370C-4B55-B16C-9CCD087ADFE8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6" creationId="{609893B6-889B-41B9-9645-3918637FFA6E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7" creationId="{5579CF95-51C6-42BF-8B49-8C0D50D6457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8" creationId="{A7A1EF40-1CE5-4A85-AB3F-B63124E3783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89" creationId="{188E01E2-3E9C-42D9-97A1-F5945A5F615D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0" creationId="{82278C23-C3FB-46CE-A1C4-FF4245ADF356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1" creationId="{0F85BEDB-F67F-42A5-A552-415D917B358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2" creationId="{1E090F83-2D70-4AF8-A37C-7C8FAB45FDED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3" creationId="{613D9EC8-81C6-4816-8373-7C4089BCE06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4" creationId="{3EFEB45D-BF8F-475C-BF9D-E3202C5F7CC8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5" creationId="{1D183A6F-7E52-4FD1-9131-20F3C5F0A56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6" creationId="{D800C422-8CA1-4D47-942D-0739B9E9E51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7" creationId="{5FBCAB88-4067-4B3C-A868-9424E78BEAF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8" creationId="{2648C51B-94BD-44AE-9D56-5C742ADBE90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299" creationId="{46842A45-B2DE-4988-9C3B-7DC6FB2676A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0" creationId="{704B3AC2-029E-4195-98EB-DD7178667B5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1" creationId="{F2D45A36-5C97-4FCA-9C0D-0E064E0FA5F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2" creationId="{4056708E-8631-41C8-A5B5-ACA49F7C8AA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3" creationId="{F501B542-1BDB-447A-A2D2-FECE9BF8A287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4" creationId="{FCE2D3B9-B96C-49E0-8087-CE9B8F331148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5" creationId="{547F2C52-DDE3-42D6-B0CB-E8742462A7A2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6" creationId="{52D4D4E4-A4FB-4145-A887-45C5EBB8C7F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7" creationId="{18EA1EFF-D3DA-4118-BB9B-98B4D91CD720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8" creationId="{F2F3DE97-345C-499C-BB04-18A3EFC84B8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09" creationId="{098A7059-D0AF-46D5-878F-457839B6FBD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0" creationId="{E7129D41-1A9D-4657-9321-9B18BC9111EC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1" creationId="{10B0875E-3133-44C0-A184-D54D2754BC2F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2" creationId="{EE462D14-CA5D-4F67-925F-A4F9533331A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3" creationId="{27D7D93A-07D5-4CF6-98A6-A8EDDC54D9B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4" creationId="{3692029A-E890-4718-BAD1-4F16478E49F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5" creationId="{F6377D6C-AAE8-4CFB-985A-81B97FF4B01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6" creationId="{6B2BC189-DEA0-4CBA-AF33-BD7979E4315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7" creationId="{5F7189FB-0B9D-4222-93FD-12E8C0E3654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8" creationId="{840A84B3-1B20-44C8-B15C-9AB2BE6E01E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19" creationId="{DF8D850D-08F2-4463-8478-52C6F8AFD3F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20" creationId="{D36D437C-357F-4C2B-9F0A-AB186958E9B3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21" creationId="{1038E211-5897-4B7B-9141-80C83248826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22" creationId="{9CF2B5A4-7D0F-4084-9F99-3BED8F657CC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23" creationId="{5C0B74BC-05FA-42CF-BE19-336DDB8AE589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24" creationId="{95E03B1E-D68E-4439-B77B-45F0DF9E15B4}"/>
          </ac:spMkLst>
        </pc:spChg>
        <pc:spChg chg="mod">
          <ac:chgData name="CHOI HUIYUN" userId="f3a69f65f3836175" providerId="LiveId" clId="{B0A2ACA4-DB57-4DAC-AF11-E8CE1BB7A546}" dt="2021-07-19T13:26:29.305" v="626"/>
          <ac:spMkLst>
            <pc:docMk/>
            <pc:sldMk cId="1835682084" sldId="319"/>
            <ac:spMk id="325" creationId="{85A30FBE-A392-4B06-9EAD-BC05D5FE7E38}"/>
          </ac:spMkLst>
        </pc:spChg>
        <pc:spChg chg="mod">
          <ac:chgData name="CHOI HUIYUN" userId="f3a69f65f3836175" providerId="LiveId" clId="{B0A2ACA4-DB57-4DAC-AF11-E8CE1BB7A546}" dt="2021-07-19T13:10:57.272" v="397"/>
          <ac:spMkLst>
            <pc:docMk/>
            <pc:sldMk cId="1835682084" sldId="319"/>
            <ac:spMk id="347" creationId="{00000000-0000-0000-0000-000000000000}"/>
          </ac:spMkLst>
        </pc:spChg>
        <pc:grpChg chg="add del mod">
          <ac:chgData name="CHOI HUIYUN" userId="f3a69f65f3836175" providerId="LiveId" clId="{B0A2ACA4-DB57-4DAC-AF11-E8CE1BB7A546}" dt="2021-07-19T13:26:11.649" v="625" actId="478"/>
          <ac:grpSpMkLst>
            <pc:docMk/>
            <pc:sldMk cId="1835682084" sldId="319"/>
            <ac:grpSpMk id="33" creationId="{9F738B7B-33E6-40EF-B3DE-AE640676F820}"/>
          </ac:grpSpMkLst>
        </pc:grpChg>
        <pc:grpChg chg="mod">
          <ac:chgData name="CHOI HUIYUN" userId="f3a69f65f3836175" providerId="LiveId" clId="{B0A2ACA4-DB57-4DAC-AF11-E8CE1BB7A546}" dt="2021-07-19T13:26:01.173" v="624"/>
          <ac:grpSpMkLst>
            <pc:docMk/>
            <pc:sldMk cId="1835682084" sldId="319"/>
            <ac:grpSpMk id="92" creationId="{7FE8CB7F-F5A2-47EA-8DA5-F5586D532675}"/>
          </ac:grpSpMkLst>
        </pc:grpChg>
        <pc:grpChg chg="mod">
          <ac:chgData name="CHOI HUIYUN" userId="f3a69f65f3836175" providerId="LiveId" clId="{B0A2ACA4-DB57-4DAC-AF11-E8CE1BB7A546}" dt="2021-07-19T13:26:01.173" v="624"/>
          <ac:grpSpMkLst>
            <pc:docMk/>
            <pc:sldMk cId="1835682084" sldId="319"/>
            <ac:grpSpMk id="99" creationId="{D9397F37-1157-4C9B-86F6-F947B98D5F82}"/>
          </ac:grpSpMkLst>
        </pc:grpChg>
        <pc:grpChg chg="mod">
          <ac:chgData name="CHOI HUIYUN" userId="f3a69f65f3836175" providerId="LiveId" clId="{B0A2ACA4-DB57-4DAC-AF11-E8CE1BB7A546}" dt="2021-07-19T13:26:01.173" v="624"/>
          <ac:grpSpMkLst>
            <pc:docMk/>
            <pc:sldMk cId="1835682084" sldId="319"/>
            <ac:grpSpMk id="100" creationId="{62706A13-BA34-4935-9C64-D49874FBFEFE}"/>
          </ac:grpSpMkLst>
        </pc:grpChg>
        <pc:grpChg chg="mod">
          <ac:chgData name="CHOI HUIYUN" userId="f3a69f65f3836175" providerId="LiveId" clId="{B0A2ACA4-DB57-4DAC-AF11-E8CE1BB7A546}" dt="2021-07-19T13:26:01.173" v="624"/>
          <ac:grpSpMkLst>
            <pc:docMk/>
            <pc:sldMk cId="1835682084" sldId="319"/>
            <ac:grpSpMk id="101" creationId="{2CC548A9-A0BC-4794-AAC7-D43F6FB4F42B}"/>
          </ac:grpSpMkLst>
        </pc:grpChg>
        <pc:grpChg chg="mod">
          <ac:chgData name="CHOI HUIYUN" userId="f3a69f65f3836175" providerId="LiveId" clId="{B0A2ACA4-DB57-4DAC-AF11-E8CE1BB7A546}" dt="2021-07-19T13:26:01.173" v="624"/>
          <ac:grpSpMkLst>
            <pc:docMk/>
            <pc:sldMk cId="1835682084" sldId="319"/>
            <ac:grpSpMk id="113" creationId="{67EA91AF-EC5E-4C21-9D1D-3D8D2925D971}"/>
          </ac:grpSpMkLst>
        </pc:grpChg>
        <pc:grpChg chg="add mod">
          <ac:chgData name="CHOI HUIYUN" userId="f3a69f65f3836175" providerId="LiveId" clId="{B0A2ACA4-DB57-4DAC-AF11-E8CE1BB7A546}" dt="2021-07-19T13:26:29.305" v="626"/>
          <ac:grpSpMkLst>
            <pc:docMk/>
            <pc:sldMk cId="1835682084" sldId="319"/>
            <ac:grpSpMk id="180" creationId="{8AE8B2FD-C8B1-4DEB-A831-CE52A0A2F12E}"/>
          </ac:grpSpMkLst>
        </pc:grpChg>
        <pc:grpChg chg="mod">
          <ac:chgData name="CHOI HUIYUN" userId="f3a69f65f3836175" providerId="LiveId" clId="{B0A2ACA4-DB57-4DAC-AF11-E8CE1BB7A546}" dt="2021-07-19T13:26:29.305" v="626"/>
          <ac:grpSpMkLst>
            <pc:docMk/>
            <pc:sldMk cId="1835682084" sldId="319"/>
            <ac:grpSpMk id="238" creationId="{E0199CDB-3D7F-49F3-9177-717297156CE8}"/>
          </ac:grpSpMkLst>
        </pc:grpChg>
        <pc:grpChg chg="mod">
          <ac:chgData name="CHOI HUIYUN" userId="f3a69f65f3836175" providerId="LiveId" clId="{B0A2ACA4-DB57-4DAC-AF11-E8CE1BB7A546}" dt="2021-07-19T13:26:29.305" v="626"/>
          <ac:grpSpMkLst>
            <pc:docMk/>
            <pc:sldMk cId="1835682084" sldId="319"/>
            <ac:grpSpMk id="245" creationId="{F9E8205A-BE59-42AA-9DC9-9BB5B192A627}"/>
          </ac:grpSpMkLst>
        </pc:grpChg>
        <pc:grpChg chg="mod">
          <ac:chgData name="CHOI HUIYUN" userId="f3a69f65f3836175" providerId="LiveId" clId="{B0A2ACA4-DB57-4DAC-AF11-E8CE1BB7A546}" dt="2021-07-19T13:26:29.305" v="626"/>
          <ac:grpSpMkLst>
            <pc:docMk/>
            <pc:sldMk cId="1835682084" sldId="319"/>
            <ac:grpSpMk id="246" creationId="{F3661E94-D011-4AC3-B15C-2E5C29BCA1ED}"/>
          </ac:grpSpMkLst>
        </pc:grpChg>
        <pc:grpChg chg="mod">
          <ac:chgData name="CHOI HUIYUN" userId="f3a69f65f3836175" providerId="LiveId" clId="{B0A2ACA4-DB57-4DAC-AF11-E8CE1BB7A546}" dt="2021-07-19T13:26:29.305" v="626"/>
          <ac:grpSpMkLst>
            <pc:docMk/>
            <pc:sldMk cId="1835682084" sldId="319"/>
            <ac:grpSpMk id="247" creationId="{FA80878C-93FE-46A2-ABE0-CD164B3AA6A7}"/>
          </ac:grpSpMkLst>
        </pc:grpChg>
        <pc:grpChg chg="mod">
          <ac:chgData name="CHOI HUIYUN" userId="f3a69f65f3836175" providerId="LiveId" clId="{B0A2ACA4-DB57-4DAC-AF11-E8CE1BB7A546}" dt="2021-07-19T13:26:29.305" v="626"/>
          <ac:grpSpMkLst>
            <pc:docMk/>
            <pc:sldMk cId="1835682084" sldId="319"/>
            <ac:grpSpMk id="259" creationId="{5EFA5EEF-DFF1-4FCB-98F0-4BD05FC3AA16}"/>
          </ac:grpSpMkLst>
        </pc:grpChg>
        <pc:grpChg chg="del mod">
          <ac:chgData name="CHOI HUIYUN" userId="f3a69f65f3836175" providerId="LiveId" clId="{B0A2ACA4-DB57-4DAC-AF11-E8CE1BB7A546}" dt="2021-07-19T13:26:30.810" v="627" actId="478"/>
          <ac:grpSpMkLst>
            <pc:docMk/>
            <pc:sldMk cId="1835682084" sldId="319"/>
            <ac:grpSpMk id="348" creationId="{00000000-0000-0000-0000-000000000000}"/>
          </ac:grpSpMkLst>
        </pc:grpChg>
        <pc:picChg chg="add mod">
          <ac:chgData name="CHOI HUIYUN" userId="f3a69f65f3836175" providerId="LiveId" clId="{B0A2ACA4-DB57-4DAC-AF11-E8CE1BB7A546}" dt="2021-07-19T13:11:20.981" v="400" actId="14100"/>
          <ac:picMkLst>
            <pc:docMk/>
            <pc:sldMk cId="1835682084" sldId="319"/>
            <ac:picMk id="3" creationId="{093C5DB9-0738-41E8-A0E9-44EF575C6DBF}"/>
          </ac:picMkLst>
        </pc:picChg>
      </pc:sldChg>
      <pc:sldChg chg="addSp delSp modSp add del mod">
        <pc:chgData name="CHOI HUIYUN" userId="f3a69f65f3836175" providerId="LiveId" clId="{B0A2ACA4-DB57-4DAC-AF11-E8CE1BB7A546}" dt="2021-07-21T02:56:11.506" v="2719" actId="1076"/>
        <pc:sldMkLst>
          <pc:docMk/>
          <pc:sldMk cId="1169967294" sldId="320"/>
        </pc:sldMkLst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34" creationId="{54B395C5-991E-40A0-B955-1BCE3CF0D12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35" creationId="{55FE2735-699E-4B70-9F44-2C931F6E3F1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36" creationId="{5814AAED-06BF-4530-BD6F-17D7D8548C3B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37" creationId="{9B873895-0C26-4668-871E-39F3DF42187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38" creationId="{0A3BA3AE-496E-4BA3-B958-C4FB453A67B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39" creationId="{D55B23CB-C109-4958-8431-91A916B0F47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40" creationId="{71CCCCEC-31B4-470B-AB8F-4F2FF7E6F34F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41" creationId="{D285FD09-2E84-4ABD-A1ED-E4CF4385A3A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42" creationId="{9530CDF7-35E9-45C0-AC42-00D04DC2000B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43" creationId="{4A8824DE-31E4-407F-81DA-0DDA15FEEE6F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45" creationId="{4977753F-7311-41F8-80BD-B05DB01A1BB2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46" creationId="{EFEDF3CA-9437-431C-BF19-1D751BCBEB02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47" creationId="{ABA25372-D3ED-402B-AA05-509888678812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48" creationId="{6F8B98C0-368F-46E9-8B22-2A73E1BE2A78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49" creationId="{440A14D0-B514-49E0-9900-AF92D321ACCF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0" creationId="{E8665223-80AB-4260-BEDB-B4DFA57C908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1" creationId="{B21CB2FC-6536-42EB-B19C-135CE6B3A55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2" creationId="{DD7CE581-B383-49A3-B4A7-CFF75B40E35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3" creationId="{54679C25-2D88-4745-B59D-8A9BB9AF021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4" creationId="{44764D4F-5C62-43BC-A0B2-759205813A28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5" creationId="{21653A1B-F458-4F7D-B81B-C7C06963039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6" creationId="{4B1D4F9B-9B00-4519-A175-0785DE8E8E0B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7" creationId="{A44F4612-036B-44E1-BCDD-25731B17D0D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8" creationId="{6B404397-B543-40DA-80AD-DF072B1DB3B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59" creationId="{21A971FB-0F27-476D-8287-8775381884D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0" creationId="{A3E24DB8-09AC-4E35-8CFC-96061B7E481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1" creationId="{8CC19BC7-A26E-45F8-AC38-D07550FA790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2" creationId="{A803168F-A166-4F8A-827D-D731DEA69966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3" creationId="{B770FBD2-685A-4C7E-8200-AC4928DBCE3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4" creationId="{365B34BA-0740-4219-99C4-D6A8796F9600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5" creationId="{DB5EA381-EE7A-4E7D-A1AF-376170ED5D5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6" creationId="{3DACED41-0055-4FC2-A212-23AEC357A96C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7" creationId="{8C150C71-9758-4D7E-96FE-44FB65905B0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8" creationId="{74B6D509-EE86-4ABE-B69F-56E9B9E2309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69" creationId="{1B799D2C-6C34-4804-BD65-0E32FE8422B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0" creationId="{E7D8135F-684B-4AC6-B18D-1610A2A9140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1" creationId="{71C08C02-9CF2-4A7A-ACA4-EB718B05FAF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2" creationId="{CC7BE5C0-00A8-45D5-8B79-3A65C50116FD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3" creationId="{F4890D2B-0975-4324-9EC7-3C7D46676B7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4" creationId="{00295BD4-2C34-4612-9576-FE7FDB257B2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5" creationId="{4D1EED83-E71A-4669-82AA-E22CEF8FDA3D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6" creationId="{AAD8F650-1ED6-4697-93C5-6E9DF83B6AE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7" creationId="{9CB1D7D0-6D60-4A6F-BA20-C4E461E24A6C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8" creationId="{94B2688B-D830-4848-A158-6A82E6FB0076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79" creationId="{BCE13C2C-D10C-41DD-B728-1E46289F711F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0" creationId="{258E4074-3368-47B0-9B00-0EED9C324E0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1" creationId="{87006C3C-8817-403E-A423-31AD42868AFC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2" creationId="{153D1AB6-44CA-4FA4-AFB1-54640055840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3" creationId="{95E81317-4671-47A6-A5CB-3489B9F787A1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4" creationId="{C511B866-712E-447F-8362-6B01CE6D3F1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5" creationId="{A06550D3-E8A7-4348-9C6F-4251FEC6E3E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6" creationId="{DD74236C-A8AC-4FBC-AFCD-6F5BB694456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7" creationId="{B0581C1D-3160-4AD2-B171-61F837A6DBFB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8" creationId="{68BDCCAE-2A49-4A56-A5CA-EA7C5C166B18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89" creationId="{52D8AEA2-6AEE-4883-B1F1-793066FED2BB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90" creationId="{726E5AAB-D0A3-458F-96F2-82095F1F9EF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91" creationId="{EC166AC7-3AA4-4E59-BC56-9650728570E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93" creationId="{61636F04-549D-4C2B-B056-7DE3E949234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94" creationId="{44BB83C7-0B7B-4A92-8441-E243CDD3CCB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95" creationId="{E4F62998-B050-4494-8330-276D72D48D48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96" creationId="{DFEE9DF5-8C14-4BE2-B63A-758A5F8DACA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97" creationId="{90E94485-811A-4833-A902-DCBECC0D0C72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98" creationId="{A3DF1812-A228-4B45-AD4F-C44684363ED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02" creationId="{678B76DA-317D-4CA7-9BC6-FDC2084479C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03" creationId="{612A3EE1-E21F-46E9-BF68-DDBC8CBE613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04" creationId="{6645FE85-5AC1-4E40-9A1C-49B781D5DF2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05" creationId="{3862D817-14C3-4E3F-AB4A-FFAAA6C95B9C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06" creationId="{72401E4B-E5E5-4BC4-9C17-5BCD708E03D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07" creationId="{A5A630A0-6BBD-4CE0-90B8-E2C64DCC7F0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08" creationId="{E1C5C626-E9FC-450B-9D4D-0CAEF4995D4D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09" creationId="{D8DBB218-101F-4740-A1CE-04451CD8189D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10" creationId="{5FB3531B-F2AB-4967-9752-B6512CA75F7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11" creationId="{524273FB-7266-4C8F-8B86-9272260113D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12" creationId="{406D7551-1C66-4CC2-8930-E008C0470A3C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14" creationId="{B4AFF6FF-92DA-44EE-8412-3053813DD59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15" creationId="{CE5B2FD6-DBE1-4B1B-98E3-70DB16DE152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16" creationId="{3A943856-5C29-4EE5-BDF1-DB6EA4D4A5F0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17" creationId="{D0EA9708-FFA4-482A-8B1A-DB921A11485B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18" creationId="{2127C23D-71A0-4C92-B9C5-8E4A2CC00C3B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19" creationId="{41669B99-94C6-44DC-98FC-DAEED89F84C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0" creationId="{B7583014-8573-42D2-B24F-58A1812D0B1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1" creationId="{74B38119-41CA-4937-B305-2D67A645994D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2" creationId="{A00A7B2E-C630-4056-AF12-E8606AC28B7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3" creationId="{06C7F86F-37EA-4249-8C2E-95FA6B4BFC7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4" creationId="{F2DD87B2-63AB-4318-BBE9-C86A84C4130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5" creationId="{EDC08D19-0835-442A-B9AD-217F2AE3B6B0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6" creationId="{BEB1589A-B64F-4B44-82B7-3B81738833ED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7" creationId="{B1A4AD44-2DCD-4F9C-9868-AAA148301F2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8" creationId="{FF9983A6-A447-48CC-9B31-AC8CDBC802D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29" creationId="{065A41EB-B7A4-4B47-8BF5-726F0C891DA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0" creationId="{E8783CCE-BBE3-4565-B505-E8F8DD4BC00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1" creationId="{4CAFAA54-4FBB-45C3-BB2C-B5F2136653C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2" creationId="{9F8EF0A6-DC4B-431D-B905-3EC57016880F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3" creationId="{D90BC5C7-536C-4EFE-814F-DAB71003BCD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4" creationId="{586A7D0C-D4B6-4C24-9045-39532D403F2C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5" creationId="{C15A8094-74AF-4C32-97E3-55A3727EA73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6" creationId="{B04BAA64-9C20-471A-A488-DCFC17B3F0F0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7" creationId="{50591A8B-9E6E-43BF-85F3-D96A4EAEAC2C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8" creationId="{4F10CC49-4307-44C8-AE1F-86C49EC85DE1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39" creationId="{61FC9BFD-0237-437B-AECD-8D72418C8561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0" creationId="{4B5A1D1C-73EA-42E5-87DA-BB39B5C0C800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1" creationId="{0616AD4C-1A56-4587-9219-8632C6120305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2" creationId="{CA5D9BAB-C2FD-4C4A-94D0-8DFFCADBF76F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3" creationId="{00B3876A-C1B0-4814-A3DF-0DCCF3FC2E7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4" creationId="{C2420F08-D35A-4E8C-94B9-79035D7B727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5" creationId="{08693F2A-9545-4C4B-B886-BE5E6CA33B4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6" creationId="{46A2A12F-E4EE-4BFE-80C6-D87CA7C0B0AD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7" creationId="{5ABF3351-7C7E-42AC-919B-599533BB2FA6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8" creationId="{26487F50-FDEB-4395-A5AC-78DC328671F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49" creationId="{69D4708D-D969-4F68-8630-F6657789D9E8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0" creationId="{52F127BF-B975-4C4A-9569-B94F3A8D120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1" creationId="{95B83A76-5849-415B-8643-590610B5423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2" creationId="{E5F6B5B9-567C-4DDF-A96B-5BAFA02FFF1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3" creationId="{3EF168A8-3ADC-4EB8-BAF8-103533A3BA58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4" creationId="{644D4241-D870-489E-A9EB-25763AAFB8F1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5" creationId="{63353797-AC4A-4411-A86F-C4E5A67D22A6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6" creationId="{5B7DD1AF-012E-432D-BF60-7B235515AA76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7" creationId="{76115497-0732-4B4B-A779-257C7506289B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8" creationId="{66786A2E-5A44-4E74-9AE3-3591EBB8E008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59" creationId="{868D0095-CF1C-4F88-8083-19356C337C91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0" creationId="{D6752A3F-DD79-45A1-B4A9-4AAB33F76F8D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1" creationId="{4276997B-690E-471A-A9E9-97B2B40654AB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2" creationId="{D8AC38C4-83FE-4789-A01A-C3FAE968519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3" creationId="{CCEB4034-F231-4645-A6D0-5B3F3EF74D39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4" creationId="{62DBD253-397F-4AA5-B7C4-C76656D25C22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5" creationId="{7B4CF4C1-C6F8-4E6B-8435-C0806922B02C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6" creationId="{59877037-937B-4E6A-84A0-31D16C56946F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7" creationId="{4F4A1284-1000-424C-825F-6251E843087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8" creationId="{DFC9F9C6-CD72-42B6-8E12-92B4E0E5CAC3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69" creationId="{5ED7C58A-D8E6-4A30-9567-A0753BDBE144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0" creationId="{C9CCA3B5-88A1-4E74-83B6-A356A10E9DB1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1" creationId="{7E01B195-1BEB-46D6-B81C-475EFD3C24A8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2" creationId="{195D03EC-CAE0-4711-99A0-EFE7EA6545C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3" creationId="{33C7BDE7-EC65-4489-BD4D-2741AA89C55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4" creationId="{A40F41CC-D56B-4B1B-BE6B-E5E13A3D3837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5" creationId="{212D3B14-AF11-4F39-B236-4E66E1DB96DE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6" creationId="{7DB45873-BE9B-40E1-B94C-12B952DA03D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7" creationId="{E2A91186-4A9E-4124-AF9F-1F8BCA3C02BA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8" creationId="{98E46F30-AD76-496B-B4C3-2CC1093A43CD}"/>
          </ac:spMkLst>
        </pc:spChg>
        <pc:spChg chg="mod">
          <ac:chgData name="CHOI HUIYUN" userId="f3a69f65f3836175" providerId="LiveId" clId="{B0A2ACA4-DB57-4DAC-AF11-E8CE1BB7A546}" dt="2021-07-19T13:42:52.054" v="687"/>
          <ac:spMkLst>
            <pc:docMk/>
            <pc:sldMk cId="1169967294" sldId="320"/>
            <ac:spMk id="179" creationId="{058EDE0C-EB5C-4EC8-94FF-A72B61B51E7A}"/>
          </ac:spMkLst>
        </pc:spChg>
        <pc:grpChg chg="add mod">
          <ac:chgData name="CHOI HUIYUN" userId="f3a69f65f3836175" providerId="LiveId" clId="{B0A2ACA4-DB57-4DAC-AF11-E8CE1BB7A546}" dt="2021-07-21T02:56:11.506" v="2719" actId="1076"/>
          <ac:grpSpMkLst>
            <pc:docMk/>
            <pc:sldMk cId="1169967294" sldId="320"/>
            <ac:grpSpMk id="33" creationId="{409D3B92-E4BE-4E5A-826F-FCC498ACB69B}"/>
          </ac:grpSpMkLst>
        </pc:grpChg>
        <pc:grpChg chg="mod">
          <ac:chgData name="CHOI HUIYUN" userId="f3a69f65f3836175" providerId="LiveId" clId="{B0A2ACA4-DB57-4DAC-AF11-E8CE1BB7A546}" dt="2021-07-19T13:42:52.054" v="687"/>
          <ac:grpSpMkLst>
            <pc:docMk/>
            <pc:sldMk cId="1169967294" sldId="320"/>
            <ac:grpSpMk id="92" creationId="{166745A5-143E-47FE-B7F9-9F1FC8B5F29E}"/>
          </ac:grpSpMkLst>
        </pc:grpChg>
        <pc:grpChg chg="mod">
          <ac:chgData name="CHOI HUIYUN" userId="f3a69f65f3836175" providerId="LiveId" clId="{B0A2ACA4-DB57-4DAC-AF11-E8CE1BB7A546}" dt="2021-07-19T13:42:52.054" v="687"/>
          <ac:grpSpMkLst>
            <pc:docMk/>
            <pc:sldMk cId="1169967294" sldId="320"/>
            <ac:grpSpMk id="99" creationId="{8C318C8F-3A82-4042-834A-FC2247DF9F83}"/>
          </ac:grpSpMkLst>
        </pc:grpChg>
        <pc:grpChg chg="mod">
          <ac:chgData name="CHOI HUIYUN" userId="f3a69f65f3836175" providerId="LiveId" clId="{B0A2ACA4-DB57-4DAC-AF11-E8CE1BB7A546}" dt="2021-07-19T13:42:52.054" v="687"/>
          <ac:grpSpMkLst>
            <pc:docMk/>
            <pc:sldMk cId="1169967294" sldId="320"/>
            <ac:grpSpMk id="100" creationId="{D15BBC1E-DEE6-4675-9892-C6D00F21DCF7}"/>
          </ac:grpSpMkLst>
        </pc:grpChg>
        <pc:grpChg chg="mod">
          <ac:chgData name="CHOI HUIYUN" userId="f3a69f65f3836175" providerId="LiveId" clId="{B0A2ACA4-DB57-4DAC-AF11-E8CE1BB7A546}" dt="2021-07-19T13:42:52.054" v="687"/>
          <ac:grpSpMkLst>
            <pc:docMk/>
            <pc:sldMk cId="1169967294" sldId="320"/>
            <ac:grpSpMk id="101" creationId="{C70598F4-17A1-417E-88FB-59750AAEC8E3}"/>
          </ac:grpSpMkLst>
        </pc:grpChg>
        <pc:grpChg chg="mod">
          <ac:chgData name="CHOI HUIYUN" userId="f3a69f65f3836175" providerId="LiveId" clId="{B0A2ACA4-DB57-4DAC-AF11-E8CE1BB7A546}" dt="2021-07-19T13:42:52.054" v="687"/>
          <ac:grpSpMkLst>
            <pc:docMk/>
            <pc:sldMk cId="1169967294" sldId="320"/>
            <ac:grpSpMk id="113" creationId="{2C00A9C8-AC6B-4B8B-B782-17223A968C2F}"/>
          </ac:grpSpMkLst>
        </pc:grpChg>
        <pc:grpChg chg="del">
          <ac:chgData name="CHOI HUIYUN" userId="f3a69f65f3836175" providerId="LiveId" clId="{B0A2ACA4-DB57-4DAC-AF11-E8CE1BB7A546}" dt="2021-07-19T13:42:57.208" v="689" actId="478"/>
          <ac:grpSpMkLst>
            <pc:docMk/>
            <pc:sldMk cId="1169967294" sldId="320"/>
            <ac:grpSpMk id="180" creationId="{10990627-E183-45E9-AA75-B18D2B5BF5CE}"/>
          </ac:grpSpMkLst>
        </pc:grpChg>
        <pc:picChg chg="add mod modCrop">
          <ac:chgData name="CHOI HUIYUN" userId="f3a69f65f3836175" providerId="LiveId" clId="{B0A2ACA4-DB57-4DAC-AF11-E8CE1BB7A546}" dt="2021-07-21T02:56:05.847" v="2717" actId="1076"/>
          <ac:picMkLst>
            <pc:docMk/>
            <pc:sldMk cId="1169967294" sldId="320"/>
            <ac:picMk id="3" creationId="{2E08188D-3ADD-4EC9-A7F5-451823FBCE99}"/>
          </ac:picMkLst>
        </pc:picChg>
        <pc:picChg chg="del">
          <ac:chgData name="CHOI HUIYUN" userId="f3a69f65f3836175" providerId="LiveId" clId="{B0A2ACA4-DB57-4DAC-AF11-E8CE1BB7A546}" dt="2021-07-19T13:41:25.801" v="661" actId="478"/>
          <ac:picMkLst>
            <pc:docMk/>
            <pc:sldMk cId="1169967294" sldId="320"/>
            <ac:picMk id="3" creationId="{4F49189F-D2AD-416D-8FBF-2605ED221BC9}"/>
          </ac:picMkLst>
        </pc:picChg>
        <pc:picChg chg="add del mod">
          <ac:chgData name="CHOI HUIYUN" userId="f3a69f65f3836175" providerId="LiveId" clId="{B0A2ACA4-DB57-4DAC-AF11-E8CE1BB7A546}" dt="2021-07-21T02:55:39.728" v="2709" actId="478"/>
          <ac:picMkLst>
            <pc:docMk/>
            <pc:sldMk cId="1169967294" sldId="320"/>
            <ac:picMk id="32" creationId="{797C071B-DCC3-40D4-AA6A-F5A474F061C3}"/>
          </ac:picMkLst>
        </pc:picChg>
      </pc:sldChg>
      <pc:sldChg chg="addSp delSp modSp add mod">
        <pc:chgData name="CHOI HUIYUN" userId="f3a69f65f3836175" providerId="LiveId" clId="{B0A2ACA4-DB57-4DAC-AF11-E8CE1BB7A546}" dt="2021-07-21T03:55:17.377" v="4084" actId="207"/>
        <pc:sldMkLst>
          <pc:docMk/>
          <pc:sldMk cId="2031929398" sldId="321"/>
        </pc:sldMkLst>
        <pc:spChg chg="del">
          <ac:chgData name="CHOI HUIYUN" userId="f3a69f65f3836175" providerId="LiveId" clId="{B0A2ACA4-DB57-4DAC-AF11-E8CE1BB7A546}" dt="2021-07-21T01:37:07.139" v="892" actId="478"/>
          <ac:spMkLst>
            <pc:docMk/>
            <pc:sldMk cId="2031929398" sldId="321"/>
            <ac:spMk id="2" creationId="{3A325E61-2E86-4419-9C95-BF3DDF80F0A4}"/>
          </ac:spMkLst>
        </pc:spChg>
        <pc:spChg chg="mod">
          <ac:chgData name="CHOI HUIYUN" userId="f3a69f65f3836175" providerId="LiveId" clId="{B0A2ACA4-DB57-4DAC-AF11-E8CE1BB7A546}" dt="2021-07-21T01:37:14.559" v="893" actId="1076"/>
          <ac:spMkLst>
            <pc:docMk/>
            <pc:sldMk cId="2031929398" sldId="321"/>
            <ac:spMk id="3" creationId="{E4DAD900-A712-463F-8691-EF9831FB9A55}"/>
          </ac:spMkLst>
        </pc:spChg>
        <pc:spChg chg="mod">
          <ac:chgData name="CHOI HUIYUN" userId="f3a69f65f3836175" providerId="LiveId" clId="{B0A2ACA4-DB57-4DAC-AF11-E8CE1BB7A546}" dt="2021-07-21T03:37:17.368" v="3692" actId="20577"/>
          <ac:spMkLst>
            <pc:docMk/>
            <pc:sldMk cId="2031929398" sldId="321"/>
            <ac:spMk id="4" creationId="{6C9A6051-1378-40FF-AB95-216792D299F1}"/>
          </ac:spMkLst>
        </pc:spChg>
        <pc:spChg chg="mod">
          <ac:chgData name="CHOI HUIYUN" userId="f3a69f65f3836175" providerId="LiveId" clId="{B0A2ACA4-DB57-4DAC-AF11-E8CE1BB7A546}" dt="2021-07-21T03:55:17.377" v="4084" actId="207"/>
          <ac:spMkLst>
            <pc:docMk/>
            <pc:sldMk cId="2031929398" sldId="321"/>
            <ac:spMk id="5" creationId="{AB58EEF2-E51F-439E-8D85-872F669E4922}"/>
          </ac:spMkLst>
        </pc:spChg>
        <pc:spChg chg="del">
          <ac:chgData name="CHOI HUIYUN" userId="f3a69f65f3836175" providerId="LiveId" clId="{B0A2ACA4-DB57-4DAC-AF11-E8CE1BB7A546}" dt="2021-07-21T01:55:32.430" v="922" actId="478"/>
          <ac:spMkLst>
            <pc:docMk/>
            <pc:sldMk cId="2031929398" sldId="321"/>
            <ac:spMk id="6" creationId="{84FFF79D-616B-48E6-9366-588DB468F3D7}"/>
          </ac:spMkLst>
        </pc:spChg>
        <pc:picChg chg="add del mod">
          <ac:chgData name="CHOI HUIYUN" userId="f3a69f65f3836175" providerId="LiveId" clId="{B0A2ACA4-DB57-4DAC-AF11-E8CE1BB7A546}" dt="2021-07-21T01:55:30.513" v="921" actId="478"/>
          <ac:picMkLst>
            <pc:docMk/>
            <pc:sldMk cId="2031929398" sldId="321"/>
            <ac:picMk id="8" creationId="{72F27EF9-1666-4E88-BCD6-0DE142737799}"/>
          </ac:picMkLst>
        </pc:picChg>
        <pc:picChg chg="add mod">
          <ac:chgData name="CHOI HUIYUN" userId="f3a69f65f3836175" providerId="LiveId" clId="{B0A2ACA4-DB57-4DAC-AF11-E8CE1BB7A546}" dt="2021-07-21T02:07:09.743" v="1053" actId="14100"/>
          <ac:picMkLst>
            <pc:docMk/>
            <pc:sldMk cId="2031929398" sldId="321"/>
            <ac:picMk id="10" creationId="{1E6FB453-3E98-46EB-B9C8-4F24FCA5D61A}"/>
          </ac:picMkLst>
        </pc:picChg>
        <pc:picChg chg="add mod">
          <ac:chgData name="CHOI HUIYUN" userId="f3a69f65f3836175" providerId="LiveId" clId="{B0A2ACA4-DB57-4DAC-AF11-E8CE1BB7A546}" dt="2021-07-21T02:07:09.743" v="1053" actId="14100"/>
          <ac:picMkLst>
            <pc:docMk/>
            <pc:sldMk cId="2031929398" sldId="321"/>
            <ac:picMk id="12" creationId="{93D8F607-D6A0-4CE2-B6C9-FA4BB940A2D0}"/>
          </ac:picMkLst>
        </pc:picChg>
        <pc:picChg chg="add mod">
          <ac:chgData name="CHOI HUIYUN" userId="f3a69f65f3836175" providerId="LiveId" clId="{B0A2ACA4-DB57-4DAC-AF11-E8CE1BB7A546}" dt="2021-07-21T02:07:15.369" v="1070" actId="1037"/>
          <ac:picMkLst>
            <pc:docMk/>
            <pc:sldMk cId="2031929398" sldId="321"/>
            <ac:picMk id="14" creationId="{01ABC7EB-FB2E-4333-A2EB-15E16372069C}"/>
          </ac:picMkLst>
        </pc:picChg>
        <pc:picChg chg="add mod">
          <ac:chgData name="CHOI HUIYUN" userId="f3a69f65f3836175" providerId="LiveId" clId="{B0A2ACA4-DB57-4DAC-AF11-E8CE1BB7A546}" dt="2021-07-21T02:07:15.369" v="1070" actId="1037"/>
          <ac:picMkLst>
            <pc:docMk/>
            <pc:sldMk cId="2031929398" sldId="321"/>
            <ac:picMk id="16" creationId="{9EE8B175-D08C-4318-8362-F6E7DDBD8DAE}"/>
          </ac:picMkLst>
        </pc:picChg>
        <pc:picChg chg="add mod">
          <ac:chgData name="CHOI HUIYUN" userId="f3a69f65f3836175" providerId="LiveId" clId="{B0A2ACA4-DB57-4DAC-AF11-E8CE1BB7A546}" dt="2021-07-21T02:07:20.696" v="1089" actId="1037"/>
          <ac:picMkLst>
            <pc:docMk/>
            <pc:sldMk cId="2031929398" sldId="321"/>
            <ac:picMk id="18" creationId="{1477C87F-BB0A-4456-B808-6282A3C7F55A}"/>
          </ac:picMkLst>
        </pc:picChg>
        <pc:picChg chg="add mod">
          <ac:chgData name="CHOI HUIYUN" userId="f3a69f65f3836175" providerId="LiveId" clId="{B0A2ACA4-DB57-4DAC-AF11-E8CE1BB7A546}" dt="2021-07-21T02:07:20.696" v="1089" actId="1037"/>
          <ac:picMkLst>
            <pc:docMk/>
            <pc:sldMk cId="2031929398" sldId="321"/>
            <ac:picMk id="20" creationId="{3CE86925-053E-43F7-851C-DCE0F51BF6B0}"/>
          </ac:picMkLst>
        </pc:picChg>
      </pc:sldChg>
      <pc:sldChg chg="addSp delSp modSp add mod">
        <pc:chgData name="CHOI HUIYUN" userId="f3a69f65f3836175" providerId="LiveId" clId="{B0A2ACA4-DB57-4DAC-AF11-E8CE1BB7A546}" dt="2021-07-21T03:55:05.308" v="4083" actId="207"/>
        <pc:sldMkLst>
          <pc:docMk/>
          <pc:sldMk cId="22774964" sldId="322"/>
        </pc:sldMkLst>
        <pc:spChg chg="mod">
          <ac:chgData name="CHOI HUIYUN" userId="f3a69f65f3836175" providerId="LiveId" clId="{B0A2ACA4-DB57-4DAC-AF11-E8CE1BB7A546}" dt="2021-07-21T02:14:59.747" v="1250" actId="1076"/>
          <ac:spMkLst>
            <pc:docMk/>
            <pc:sldMk cId="22774964" sldId="322"/>
            <ac:spMk id="2" creationId="{3A325E61-2E86-4419-9C95-BF3DDF80F0A4}"/>
          </ac:spMkLst>
        </pc:spChg>
        <pc:spChg chg="del">
          <ac:chgData name="CHOI HUIYUN" userId="f3a69f65f3836175" providerId="LiveId" clId="{B0A2ACA4-DB57-4DAC-AF11-E8CE1BB7A546}" dt="2021-07-21T01:38:13.614" v="901" actId="478"/>
          <ac:spMkLst>
            <pc:docMk/>
            <pc:sldMk cId="22774964" sldId="322"/>
            <ac:spMk id="4" creationId="{6C9A6051-1378-40FF-AB95-216792D299F1}"/>
          </ac:spMkLst>
        </pc:spChg>
        <pc:spChg chg="add del mod">
          <ac:chgData name="CHOI HUIYUN" userId="f3a69f65f3836175" providerId="LiveId" clId="{B0A2ACA4-DB57-4DAC-AF11-E8CE1BB7A546}" dt="2021-07-21T02:08:48.366" v="1143" actId="478"/>
          <ac:spMkLst>
            <pc:docMk/>
            <pc:sldMk cId="22774964" sldId="322"/>
            <ac:spMk id="33" creationId="{2F361400-1413-46B0-8B08-7D3F8C314771}"/>
          </ac:spMkLst>
        </pc:spChg>
        <pc:spChg chg="add mod">
          <ac:chgData name="CHOI HUIYUN" userId="f3a69f65f3836175" providerId="LiveId" clId="{B0A2ACA4-DB57-4DAC-AF11-E8CE1BB7A546}" dt="2021-07-21T02:16:04.038" v="1342" actId="1038"/>
          <ac:spMkLst>
            <pc:docMk/>
            <pc:sldMk cId="22774964" sldId="322"/>
            <ac:spMk id="43" creationId="{09B69670-F299-48C1-9D09-447A36FD4B07}"/>
          </ac:spMkLst>
        </pc:spChg>
        <pc:spChg chg="add mod">
          <ac:chgData name="CHOI HUIYUN" userId="f3a69f65f3836175" providerId="LiveId" clId="{B0A2ACA4-DB57-4DAC-AF11-E8CE1BB7A546}" dt="2021-07-21T03:55:05.308" v="4083" actId="207"/>
          <ac:spMkLst>
            <pc:docMk/>
            <pc:sldMk cId="22774964" sldId="322"/>
            <ac:spMk id="45" creationId="{2EC38279-CEA0-4B8F-A74A-DBC3A05CA719}"/>
          </ac:spMkLst>
        </pc:spChg>
        <pc:picChg chg="add del mod">
          <ac:chgData name="CHOI HUIYUN" userId="f3a69f65f3836175" providerId="LiveId" clId="{B0A2ACA4-DB57-4DAC-AF11-E8CE1BB7A546}" dt="2021-07-21T02:11:56.148" v="1180" actId="478"/>
          <ac:picMkLst>
            <pc:docMk/>
            <pc:sldMk cId="22774964" sldId="322"/>
            <ac:picMk id="5" creationId="{211FC99A-79AB-42E6-83A3-58215C6A1941}"/>
          </ac:picMkLst>
        </pc:picChg>
        <pc:picChg chg="add mod">
          <ac:chgData name="CHOI HUIYUN" userId="f3a69f65f3836175" providerId="LiveId" clId="{B0A2ACA4-DB57-4DAC-AF11-E8CE1BB7A546}" dt="2021-07-21T02:16:13.472" v="1352" actId="1037"/>
          <ac:picMkLst>
            <pc:docMk/>
            <pc:sldMk cId="22774964" sldId="322"/>
            <ac:picMk id="7" creationId="{63EC3AE9-5492-462D-B656-71DE08217B84}"/>
          </ac:picMkLst>
        </pc:picChg>
        <pc:picChg chg="add mod">
          <ac:chgData name="CHOI HUIYUN" userId="f3a69f65f3836175" providerId="LiveId" clId="{B0A2ACA4-DB57-4DAC-AF11-E8CE1BB7A546}" dt="2021-07-21T02:16:20.776" v="1354" actId="1038"/>
          <ac:picMkLst>
            <pc:docMk/>
            <pc:sldMk cId="22774964" sldId="322"/>
            <ac:picMk id="9" creationId="{5E453AE5-7465-4EA2-B6E9-E7413A418D60}"/>
          </ac:picMkLst>
        </pc:picChg>
        <pc:picChg chg="add mod">
          <ac:chgData name="CHOI HUIYUN" userId="f3a69f65f3836175" providerId="LiveId" clId="{B0A2ACA4-DB57-4DAC-AF11-E8CE1BB7A546}" dt="2021-07-21T02:16:06.072" v="1348" actId="1038"/>
          <ac:picMkLst>
            <pc:docMk/>
            <pc:sldMk cId="22774964" sldId="322"/>
            <ac:picMk id="11" creationId="{E69F626D-D834-4C46-985B-25C5DE5724AF}"/>
          </ac:picMkLst>
        </pc:picChg>
        <pc:picChg chg="add del mod">
          <ac:chgData name="CHOI HUIYUN" userId="f3a69f65f3836175" providerId="LiveId" clId="{B0A2ACA4-DB57-4DAC-AF11-E8CE1BB7A546}" dt="2021-07-21T01:39:54.726" v="920" actId="478"/>
          <ac:picMkLst>
            <pc:docMk/>
            <pc:sldMk cId="22774964" sldId="322"/>
            <ac:picMk id="34" creationId="{82593BBB-CC22-4EBC-8C0B-28DC9E40F980}"/>
          </ac:picMkLst>
        </pc:picChg>
      </pc:sldChg>
      <pc:sldChg chg="delSp modSp add del mod">
        <pc:chgData name="CHOI HUIYUN" userId="f3a69f65f3836175" providerId="LiveId" clId="{B0A2ACA4-DB57-4DAC-AF11-E8CE1BB7A546}" dt="2021-07-21T02:36:01.816" v="2637" actId="47"/>
        <pc:sldMkLst>
          <pc:docMk/>
          <pc:sldMk cId="2878658267" sldId="323"/>
        </pc:sldMkLst>
        <pc:spChg chg="mod">
          <ac:chgData name="CHOI HUIYUN" userId="f3a69f65f3836175" providerId="LiveId" clId="{B0A2ACA4-DB57-4DAC-AF11-E8CE1BB7A546}" dt="2021-07-21T02:20:11.646" v="1476"/>
          <ac:spMkLst>
            <pc:docMk/>
            <pc:sldMk cId="2878658267" sldId="323"/>
            <ac:spMk id="2" creationId="{338B7A52-4B0A-4EE1-B05F-FC084CFEC6E2}"/>
          </ac:spMkLst>
        </pc:spChg>
        <pc:spChg chg="del">
          <ac:chgData name="CHOI HUIYUN" userId="f3a69f65f3836175" providerId="LiveId" clId="{B0A2ACA4-DB57-4DAC-AF11-E8CE1BB7A546}" dt="2021-07-21T02:19:52.131" v="1445" actId="478"/>
          <ac:spMkLst>
            <pc:docMk/>
            <pc:sldMk cId="2878658267" sldId="323"/>
            <ac:spMk id="149" creationId="{24BF1134-AF2C-4051-B6C4-9858A4786C49}"/>
          </ac:spMkLst>
        </pc:spChg>
      </pc:sldChg>
      <pc:sldChg chg="addSp delSp modSp add mod ord">
        <pc:chgData name="CHOI HUIYUN" userId="f3a69f65f3836175" providerId="LiveId" clId="{B0A2ACA4-DB57-4DAC-AF11-E8CE1BB7A546}" dt="2021-07-21T03:06:46.017" v="2953" actId="478"/>
        <pc:sldMkLst>
          <pc:docMk/>
          <pc:sldMk cId="3424255733" sldId="323"/>
        </pc:sldMkLst>
        <pc:spChg chg="add del mod">
          <ac:chgData name="CHOI HUIYUN" userId="f3a69f65f3836175" providerId="LiveId" clId="{B0A2ACA4-DB57-4DAC-AF11-E8CE1BB7A546}" dt="2021-07-21T03:06:46.017" v="2953" actId="478"/>
          <ac:spMkLst>
            <pc:docMk/>
            <pc:sldMk cId="3424255733" sldId="323"/>
            <ac:spMk id="7" creationId="{6F913EBB-D0DC-4AC9-9434-CB91C1F0E1E5}"/>
          </ac:spMkLst>
        </pc:spChg>
        <pc:spChg chg="add mod">
          <ac:chgData name="CHOI HUIYUN" userId="f3a69f65f3836175" providerId="LiveId" clId="{B0A2ACA4-DB57-4DAC-AF11-E8CE1BB7A546}" dt="2021-07-21T03:05:31.701" v="2820" actId="14100"/>
          <ac:spMkLst>
            <pc:docMk/>
            <pc:sldMk cId="3424255733" sldId="323"/>
            <ac:spMk id="8" creationId="{74F6A0D6-89E0-484A-9352-3EEFC3B03127}"/>
          </ac:spMkLst>
        </pc:spChg>
        <pc:spChg chg="add mod">
          <ac:chgData name="CHOI HUIYUN" userId="f3a69f65f3836175" providerId="LiveId" clId="{B0A2ACA4-DB57-4DAC-AF11-E8CE1BB7A546}" dt="2021-07-21T03:06:20.193" v="2949" actId="1035"/>
          <ac:spMkLst>
            <pc:docMk/>
            <pc:sldMk cId="3424255733" sldId="323"/>
            <ac:spMk id="38" creationId="{76CFB395-43BA-437E-AED5-1E6EB972F625}"/>
          </ac:spMkLst>
        </pc:spChg>
        <pc:spChg chg="add mod">
          <ac:chgData name="CHOI HUIYUN" userId="f3a69f65f3836175" providerId="LiveId" clId="{B0A2ACA4-DB57-4DAC-AF11-E8CE1BB7A546}" dt="2021-07-21T03:06:41.191" v="2952" actId="14100"/>
          <ac:spMkLst>
            <pc:docMk/>
            <pc:sldMk cId="3424255733" sldId="323"/>
            <ac:spMk id="39" creationId="{5BEC84EC-6767-44C9-8004-4DD3529F3201}"/>
          </ac:spMkLst>
        </pc:spChg>
        <pc:spChg chg="mod">
          <ac:chgData name="CHOI HUIYUN" userId="f3a69f65f3836175" providerId="LiveId" clId="{B0A2ACA4-DB57-4DAC-AF11-E8CE1BB7A546}" dt="2021-07-21T02:47:20.306" v="2678" actId="1076"/>
          <ac:spMkLst>
            <pc:docMk/>
            <pc:sldMk cId="3424255733" sldId="323"/>
            <ac:spMk id="44" creationId="{8DD944A8-FCE2-47B2-9FE1-408CB579446F}"/>
          </ac:spMkLst>
        </pc:spChg>
        <pc:grpChg chg="mod">
          <ac:chgData name="CHOI HUIYUN" userId="f3a69f65f3836175" providerId="LiveId" clId="{B0A2ACA4-DB57-4DAC-AF11-E8CE1BB7A546}" dt="2021-07-21T02:49:05.862" v="2702" actId="1037"/>
          <ac:grpSpMkLst>
            <pc:docMk/>
            <pc:sldMk cId="3424255733" sldId="323"/>
            <ac:grpSpMk id="348" creationId="{00000000-0000-0000-0000-000000000000}"/>
          </ac:grpSpMkLst>
        </pc:grpChg>
        <pc:picChg chg="del">
          <ac:chgData name="CHOI HUIYUN" userId="f3a69f65f3836175" providerId="LiveId" clId="{B0A2ACA4-DB57-4DAC-AF11-E8CE1BB7A546}" dt="2021-07-21T02:46:18.688" v="2671" actId="478"/>
          <ac:picMkLst>
            <pc:docMk/>
            <pc:sldMk cId="3424255733" sldId="323"/>
            <ac:picMk id="3" creationId="{014DEB84-9FC2-41E0-BD9C-E569469DA158}"/>
          </ac:picMkLst>
        </pc:picChg>
        <pc:picChg chg="add mod">
          <ac:chgData name="CHOI HUIYUN" userId="f3a69f65f3836175" providerId="LiveId" clId="{B0A2ACA4-DB57-4DAC-AF11-E8CE1BB7A546}" dt="2021-07-21T02:48:50.783" v="2692" actId="1036"/>
          <ac:picMkLst>
            <pc:docMk/>
            <pc:sldMk cId="3424255733" sldId="323"/>
            <ac:picMk id="4" creationId="{9DB60D86-B0F5-4236-BA68-3FB58E7CE139}"/>
          </ac:picMkLst>
        </pc:picChg>
        <pc:picChg chg="add mod">
          <ac:chgData name="CHOI HUIYUN" userId="f3a69f65f3836175" providerId="LiveId" clId="{B0A2ACA4-DB57-4DAC-AF11-E8CE1BB7A546}" dt="2021-07-21T02:48:58.545" v="2694" actId="1076"/>
          <ac:picMkLst>
            <pc:docMk/>
            <pc:sldMk cId="3424255733" sldId="323"/>
            <ac:picMk id="6" creationId="{72CDE9DD-EF17-427D-A133-4F99AFBF3C46}"/>
          </ac:picMkLst>
        </pc:picChg>
      </pc:sldChg>
      <pc:sldChg chg="addSp delSp modSp add del mod">
        <pc:chgData name="CHOI HUIYUN" userId="f3a69f65f3836175" providerId="LiveId" clId="{B0A2ACA4-DB57-4DAC-AF11-E8CE1BB7A546}" dt="2021-07-21T03:33:37.615" v="3596" actId="47"/>
        <pc:sldMkLst>
          <pc:docMk/>
          <pc:sldMk cId="4115666714" sldId="324"/>
        </pc:sldMkLst>
        <pc:spChg chg="mod">
          <ac:chgData name="CHOI HUIYUN" userId="f3a69f65f3836175" providerId="LiveId" clId="{B0A2ACA4-DB57-4DAC-AF11-E8CE1BB7A546}" dt="2021-07-21T03:22:46.736" v="3264" actId="6549"/>
          <ac:spMkLst>
            <pc:docMk/>
            <pc:sldMk cId="4115666714" sldId="324"/>
            <ac:spMk id="8" creationId="{6C093F3C-14BB-41F1-98A6-E33231C5DB9B}"/>
          </ac:spMkLst>
        </pc:spChg>
        <pc:spChg chg="add mod">
          <ac:chgData name="CHOI HUIYUN" userId="f3a69f65f3836175" providerId="LiveId" clId="{B0A2ACA4-DB57-4DAC-AF11-E8CE1BB7A546}" dt="2021-07-21T03:23:39.083" v="3332"/>
          <ac:spMkLst>
            <pc:docMk/>
            <pc:sldMk cId="4115666714" sldId="324"/>
            <ac:spMk id="14" creationId="{4683A27A-B47B-45F9-B117-0AF466384DED}"/>
          </ac:spMkLst>
        </pc:spChg>
        <pc:picChg chg="del">
          <ac:chgData name="CHOI HUIYUN" userId="f3a69f65f3836175" providerId="LiveId" clId="{B0A2ACA4-DB57-4DAC-AF11-E8CE1BB7A546}" dt="2021-07-21T03:16:16.184" v="3101" actId="478"/>
          <ac:picMkLst>
            <pc:docMk/>
            <pc:sldMk cId="4115666714" sldId="324"/>
            <ac:picMk id="3" creationId="{EC431C0D-0E87-4BD0-9329-3E987FC50EFE}"/>
          </ac:picMkLst>
        </pc:picChg>
        <pc:picChg chg="add mod">
          <ac:chgData name="CHOI HUIYUN" userId="f3a69f65f3836175" providerId="LiveId" clId="{B0A2ACA4-DB57-4DAC-AF11-E8CE1BB7A546}" dt="2021-07-21T03:17:27.369" v="3113" actId="14100"/>
          <ac:picMkLst>
            <pc:docMk/>
            <pc:sldMk cId="4115666714" sldId="324"/>
            <ac:picMk id="4" creationId="{02469E7B-6470-436C-B7EC-D0CF156405A0}"/>
          </ac:picMkLst>
        </pc:picChg>
        <pc:picChg chg="del">
          <ac:chgData name="CHOI HUIYUN" userId="f3a69f65f3836175" providerId="LiveId" clId="{B0A2ACA4-DB57-4DAC-AF11-E8CE1BB7A546}" dt="2021-07-21T03:16:16.577" v="3102" actId="478"/>
          <ac:picMkLst>
            <pc:docMk/>
            <pc:sldMk cId="4115666714" sldId="324"/>
            <ac:picMk id="5" creationId="{123AA029-9A39-4284-86A1-F733189114BD}"/>
          </ac:picMkLst>
        </pc:picChg>
        <pc:picChg chg="del">
          <ac:chgData name="CHOI HUIYUN" userId="f3a69f65f3836175" providerId="LiveId" clId="{B0A2ACA4-DB57-4DAC-AF11-E8CE1BB7A546}" dt="2021-07-21T03:16:17.019" v="3103" actId="478"/>
          <ac:picMkLst>
            <pc:docMk/>
            <pc:sldMk cId="4115666714" sldId="324"/>
            <ac:picMk id="7" creationId="{76AAE582-0583-4790-8913-9A18297BBD2D}"/>
          </ac:picMkLst>
        </pc:picChg>
        <pc:picChg chg="add mod">
          <ac:chgData name="CHOI HUIYUN" userId="f3a69f65f3836175" providerId="LiveId" clId="{B0A2ACA4-DB57-4DAC-AF11-E8CE1BB7A546}" dt="2021-07-21T03:17:23.993" v="3112" actId="1076"/>
          <ac:picMkLst>
            <pc:docMk/>
            <pc:sldMk cId="4115666714" sldId="324"/>
            <ac:picMk id="9" creationId="{C577CB44-E533-4BC1-A6D0-2442881918EE}"/>
          </ac:picMkLst>
        </pc:picChg>
        <pc:picChg chg="add mod">
          <ac:chgData name="CHOI HUIYUN" userId="f3a69f65f3836175" providerId="LiveId" clId="{B0A2ACA4-DB57-4DAC-AF11-E8CE1BB7A546}" dt="2021-07-21T03:17:19.029" v="3110" actId="1076"/>
          <ac:picMkLst>
            <pc:docMk/>
            <pc:sldMk cId="4115666714" sldId="324"/>
            <ac:picMk id="11" creationId="{33C7FE37-C3E0-47A1-831A-4F0AA6B5981C}"/>
          </ac:picMkLst>
        </pc:picChg>
      </pc:sldChg>
      <pc:sldChg chg="addSp delSp modSp add mod">
        <pc:chgData name="CHOI HUIYUN" userId="f3a69f65f3836175" providerId="LiveId" clId="{B0A2ACA4-DB57-4DAC-AF11-E8CE1BB7A546}" dt="2021-07-21T03:54:47.646" v="4081" actId="207"/>
        <pc:sldMkLst>
          <pc:docMk/>
          <pc:sldMk cId="764424536" sldId="325"/>
        </pc:sldMkLst>
        <pc:spChg chg="mod">
          <ac:chgData name="CHOI HUIYUN" userId="f3a69f65f3836175" providerId="LiveId" clId="{B0A2ACA4-DB57-4DAC-AF11-E8CE1BB7A546}" dt="2021-07-21T03:49:59.343" v="4016" actId="113"/>
          <ac:spMkLst>
            <pc:docMk/>
            <pc:sldMk cId="764424536" sldId="325"/>
            <ac:spMk id="8" creationId="{6C093F3C-14BB-41F1-98A6-E33231C5DB9B}"/>
          </ac:spMkLst>
        </pc:spChg>
        <pc:spChg chg="mod">
          <ac:chgData name="CHOI HUIYUN" userId="f3a69f65f3836175" providerId="LiveId" clId="{B0A2ACA4-DB57-4DAC-AF11-E8CE1BB7A546}" dt="2021-07-21T03:54:47.646" v="4081" actId="207"/>
          <ac:spMkLst>
            <pc:docMk/>
            <pc:sldMk cId="764424536" sldId="325"/>
            <ac:spMk id="9" creationId="{73D26939-8BF5-4831-98A3-F9F77B17C269}"/>
          </ac:spMkLst>
        </pc:spChg>
        <pc:spChg chg="add del mod">
          <ac:chgData name="CHOI HUIYUN" userId="f3a69f65f3836175" providerId="LiveId" clId="{B0A2ACA4-DB57-4DAC-AF11-E8CE1BB7A546}" dt="2021-07-21T03:26:28.550" v="3585" actId="478"/>
          <ac:spMkLst>
            <pc:docMk/>
            <pc:sldMk cId="764424536" sldId="325"/>
            <ac:spMk id="14" creationId="{0B88C009-E04D-429C-A91C-EB1E82DBCE60}"/>
          </ac:spMkLst>
        </pc:spChg>
        <pc:spChg chg="mod">
          <ac:chgData name="CHOI HUIYUN" userId="f3a69f65f3836175" providerId="LiveId" clId="{B0A2ACA4-DB57-4DAC-AF11-E8CE1BB7A546}" dt="2021-07-21T03:26:23.760" v="3581" actId="1076"/>
          <ac:spMkLst>
            <pc:docMk/>
            <pc:sldMk cId="764424536" sldId="325"/>
            <ac:spMk id="179" creationId="{A161ECB0-D0DC-45AE-8C7F-519EBAB250AA}"/>
          </ac:spMkLst>
        </pc:spChg>
        <pc:picChg chg="del">
          <ac:chgData name="CHOI HUIYUN" userId="f3a69f65f3836175" providerId="LiveId" clId="{B0A2ACA4-DB57-4DAC-AF11-E8CE1BB7A546}" dt="2021-07-21T03:24:51.552" v="3403" actId="478"/>
          <ac:picMkLst>
            <pc:docMk/>
            <pc:sldMk cId="764424536" sldId="325"/>
            <ac:picMk id="3" creationId="{EC431C0D-0E87-4BD0-9329-3E987FC50EFE}"/>
          </ac:picMkLst>
        </pc:picChg>
        <pc:picChg chg="del">
          <ac:chgData name="CHOI HUIYUN" userId="f3a69f65f3836175" providerId="LiveId" clId="{B0A2ACA4-DB57-4DAC-AF11-E8CE1BB7A546}" dt="2021-07-21T03:25:32.660" v="3418" actId="478"/>
          <ac:picMkLst>
            <pc:docMk/>
            <pc:sldMk cId="764424536" sldId="325"/>
            <ac:picMk id="5" creationId="{123AA029-9A39-4284-86A1-F733189114BD}"/>
          </ac:picMkLst>
        </pc:picChg>
        <pc:picChg chg="add del">
          <ac:chgData name="CHOI HUIYUN" userId="f3a69f65f3836175" providerId="LiveId" clId="{B0A2ACA4-DB57-4DAC-AF11-E8CE1BB7A546}" dt="2021-07-21T03:25:15.039" v="3413" actId="478"/>
          <ac:picMkLst>
            <pc:docMk/>
            <pc:sldMk cId="764424536" sldId="325"/>
            <ac:picMk id="7" creationId="{76AAE582-0583-4790-8913-9A18297BBD2D}"/>
          </ac:picMkLst>
        </pc:picChg>
        <pc:picChg chg="add mod">
          <ac:chgData name="CHOI HUIYUN" userId="f3a69f65f3836175" providerId="LiveId" clId="{B0A2ACA4-DB57-4DAC-AF11-E8CE1BB7A546}" dt="2021-07-21T03:24:50.167" v="3402" actId="1076"/>
          <ac:picMkLst>
            <pc:docMk/>
            <pc:sldMk cId="764424536" sldId="325"/>
            <ac:picMk id="10" creationId="{0BBCE459-3F2A-47D9-9C86-86DA41F87CA1}"/>
          </ac:picMkLst>
        </pc:picChg>
        <pc:picChg chg="add del mod">
          <ac:chgData name="CHOI HUIYUN" userId="f3a69f65f3836175" providerId="LiveId" clId="{B0A2ACA4-DB57-4DAC-AF11-E8CE1BB7A546}" dt="2021-07-21T03:25:01.705" v="3408"/>
          <ac:picMkLst>
            <pc:docMk/>
            <pc:sldMk cId="764424536" sldId="325"/>
            <ac:picMk id="11" creationId="{EEFD840E-B6E1-48A3-A58B-3C5384ED01C6}"/>
          </ac:picMkLst>
        </pc:picChg>
        <pc:picChg chg="add mod">
          <ac:chgData name="CHOI HUIYUN" userId="f3a69f65f3836175" providerId="LiveId" clId="{B0A2ACA4-DB57-4DAC-AF11-E8CE1BB7A546}" dt="2021-07-21T03:25:38.708" v="3428" actId="1037"/>
          <ac:picMkLst>
            <pc:docMk/>
            <pc:sldMk cId="764424536" sldId="325"/>
            <ac:picMk id="12" creationId="{6A6E1DC2-707B-443A-8E27-73186B3D2C1B}"/>
          </ac:picMkLst>
        </pc:picChg>
        <pc:picChg chg="add mod">
          <ac:chgData name="CHOI HUIYUN" userId="f3a69f65f3836175" providerId="LiveId" clId="{B0A2ACA4-DB57-4DAC-AF11-E8CE1BB7A546}" dt="2021-07-21T03:25:40.931" v="3436" actId="1036"/>
          <ac:picMkLst>
            <pc:docMk/>
            <pc:sldMk cId="764424536" sldId="325"/>
            <ac:picMk id="13" creationId="{4D1E57C0-73ED-4C7F-9CF3-8F9A2B0783B7}"/>
          </ac:picMkLst>
        </pc:picChg>
      </pc:sldChg>
      <pc:sldChg chg="modSp add mod">
        <pc:chgData name="CHOI HUIYUN" userId="f3a69f65f3836175" providerId="LiveId" clId="{B0A2ACA4-DB57-4DAC-AF11-E8CE1BB7A546}" dt="2021-07-21T03:53:09.411" v="4066" actId="1037"/>
        <pc:sldMkLst>
          <pc:docMk/>
          <pc:sldMk cId="3475105214" sldId="326"/>
        </pc:sldMkLst>
        <pc:grpChg chg="mod">
          <ac:chgData name="CHOI HUIYUN" userId="f3a69f65f3836175" providerId="LiveId" clId="{B0A2ACA4-DB57-4DAC-AF11-E8CE1BB7A546}" dt="2021-07-21T03:53:06.173" v="4054" actId="14100"/>
          <ac:grpSpMkLst>
            <pc:docMk/>
            <pc:sldMk cId="3475105214" sldId="326"/>
            <ac:grpSpMk id="34" creationId="{CBAB637B-EA97-4884-BE69-013F63122B74}"/>
          </ac:grpSpMkLst>
        </pc:grpChg>
        <pc:picChg chg="mod">
          <ac:chgData name="CHOI HUIYUN" userId="f3a69f65f3836175" providerId="LiveId" clId="{B0A2ACA4-DB57-4DAC-AF11-E8CE1BB7A546}" dt="2021-07-21T03:53:09.411" v="4066" actId="1037"/>
          <ac:picMkLst>
            <pc:docMk/>
            <pc:sldMk cId="3475105214" sldId="326"/>
            <ac:picMk id="3" creationId="{0D2C387C-75F5-45F3-B7DB-10A9E1A98BE8}"/>
          </ac:picMkLst>
        </pc:picChg>
      </pc:sldChg>
      <pc:sldChg chg="delSp modSp add del mod">
        <pc:chgData name="CHOI HUIYUN" userId="f3a69f65f3836175" providerId="LiveId" clId="{B0A2ACA4-DB57-4DAC-AF11-E8CE1BB7A546}" dt="2021-07-21T03:39:03.382" v="3712" actId="47"/>
        <pc:sldMkLst>
          <pc:docMk/>
          <pc:sldMk cId="4106288568" sldId="327"/>
        </pc:sldMkLst>
        <pc:picChg chg="del">
          <ac:chgData name="CHOI HUIYUN" userId="f3a69f65f3836175" providerId="LiveId" clId="{B0A2ACA4-DB57-4DAC-AF11-E8CE1BB7A546}" dt="2021-07-21T03:35:17.489" v="3624" actId="478"/>
          <ac:picMkLst>
            <pc:docMk/>
            <pc:sldMk cId="4106288568" sldId="327"/>
            <ac:picMk id="6" creationId="{06503D02-8262-4675-83BD-DE90596337E4}"/>
          </ac:picMkLst>
        </pc:picChg>
        <pc:picChg chg="mod">
          <ac:chgData name="CHOI HUIYUN" userId="f3a69f65f3836175" providerId="LiveId" clId="{B0A2ACA4-DB57-4DAC-AF11-E8CE1BB7A546}" dt="2021-07-21T03:35:20.021" v="3626" actId="1076"/>
          <ac:picMkLst>
            <pc:docMk/>
            <pc:sldMk cId="4106288568" sldId="327"/>
            <ac:picMk id="8" creationId="{81698437-4E42-419E-BC0F-68389DF62211}"/>
          </ac:picMkLst>
        </pc:picChg>
        <pc:picChg chg="del">
          <ac:chgData name="CHOI HUIYUN" userId="f3a69f65f3836175" providerId="LiveId" clId="{B0A2ACA4-DB57-4DAC-AF11-E8CE1BB7A546}" dt="2021-07-21T03:35:17.928" v="3625" actId="478"/>
          <ac:picMkLst>
            <pc:docMk/>
            <pc:sldMk cId="4106288568" sldId="327"/>
            <ac:picMk id="10" creationId="{B815832F-9212-4086-B30F-EE5D21CFC6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275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8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71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6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499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917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005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91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145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3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312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7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57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571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344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580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777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44045" y="668001"/>
            <a:ext cx="3819525" cy="3806881"/>
            <a:chOff x="5144045" y="668001"/>
            <a:chExt cx="3819525" cy="3806881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988914" y="1877054"/>
            <a:ext cx="4078421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바위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보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이미지 인식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0" name="Google Shape;338;p12">
            <a:extLst>
              <a:ext uri="{FF2B5EF4-FFF2-40B4-BE49-F238E27FC236}">
                <a16:creationId xmlns:a16="http://schemas.microsoft.com/office/drawing/2014/main" id="{80C34506-EF54-4AE2-B621-386E5A9BF93E}"/>
              </a:ext>
            </a:extLst>
          </p:cNvPr>
          <p:cNvSpPr txBox="1">
            <a:spLocks/>
          </p:cNvSpPr>
          <p:nvPr/>
        </p:nvSpPr>
        <p:spPr>
          <a:xfrm>
            <a:off x="5351807" y="4402224"/>
            <a:ext cx="3195220" cy="56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ko-KR" altLang="en-US" sz="1800" b="1" dirty="0">
                <a:solidFill>
                  <a:srgbClr val="AC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</a:t>
            </a:r>
            <a:r>
              <a:rPr lang="ko-KR" altLang="en-US" sz="1800" b="1" dirty="0" err="1">
                <a:solidFill>
                  <a:srgbClr val="AC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켓</a:t>
            </a:r>
            <a:r>
              <a:rPr lang="ko-KR" altLang="en-US" sz="1800" b="1" dirty="0">
                <a:solidFill>
                  <a:srgbClr val="AC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단 </a:t>
            </a:r>
            <a:r>
              <a:rPr lang="en-US" altLang="ko-KR" sz="1500" dirty="0">
                <a:solidFill>
                  <a:srgbClr val="AC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500" b="1" u="sng" dirty="0" err="1">
                <a:solidFill>
                  <a:srgbClr val="AC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곽태규</a:t>
            </a:r>
            <a:r>
              <a:rPr lang="en-US" altLang="ko-KR" sz="1500" dirty="0">
                <a:solidFill>
                  <a:srgbClr val="AC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err="1">
                <a:solidFill>
                  <a:srgbClr val="AC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권혁창</a:t>
            </a:r>
            <a:r>
              <a:rPr lang="en-US" altLang="ko-KR" sz="1400" dirty="0">
                <a:solidFill>
                  <a:srgbClr val="AC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AC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최희윤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CBD679-4DE3-454A-A3E6-70FCE5049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220" y="3592025"/>
            <a:ext cx="1773982" cy="15534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4" name="Google Shape;405;p15">
            <a:extLst>
              <a:ext uri="{FF2B5EF4-FFF2-40B4-BE49-F238E27FC236}">
                <a16:creationId xmlns:a16="http://schemas.microsoft.com/office/drawing/2014/main" id="{8DD944A8-FCE2-47B2-9FE1-408CB579446F}"/>
              </a:ext>
            </a:extLst>
          </p:cNvPr>
          <p:cNvSpPr txBox="1">
            <a:spLocks/>
          </p:cNvSpPr>
          <p:nvPr/>
        </p:nvSpPr>
        <p:spPr>
          <a:xfrm>
            <a:off x="420302" y="576174"/>
            <a:ext cx="3445727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Model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구축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4DEB84-9FC2-41E0-BD9C-E569469D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1" y="1075762"/>
            <a:ext cx="4226772" cy="3989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BC4A32-297E-46C6-855F-1A9D396ED553}"/>
              </a:ext>
            </a:extLst>
          </p:cNvPr>
          <p:cNvSpPr txBox="1"/>
          <p:nvPr/>
        </p:nvSpPr>
        <p:spPr>
          <a:xfrm>
            <a:off x="4852969" y="2684413"/>
            <a:ext cx="2889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latin typeface="+mn-ea"/>
                <a:ea typeface="+mn-ea"/>
              </a:rPr>
              <a:t>Model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       </a:t>
            </a:r>
            <a:r>
              <a:rPr lang="en-US" altLang="ko-KR" dirty="0">
                <a:latin typeface="+mn-ea"/>
                <a:ea typeface="+mn-ea"/>
              </a:rPr>
              <a:t>: Custom model</a:t>
            </a:r>
          </a:p>
          <a:p>
            <a:pPr marL="285750" indent="-285750">
              <a:buFontTx/>
              <a:buChar char="-"/>
            </a:pPr>
            <a:r>
              <a:rPr lang="en-US" altLang="ko-KR" b="1" dirty="0">
                <a:latin typeface="+mn-ea"/>
                <a:ea typeface="+mn-ea"/>
              </a:rPr>
              <a:t>Optimizer</a:t>
            </a:r>
            <a:r>
              <a:rPr lang="en-US" altLang="ko-KR" dirty="0">
                <a:latin typeface="+mn-ea"/>
                <a:ea typeface="+mn-ea"/>
              </a:rPr>
              <a:t>  :  Adam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181" name="Google Shape;348;p13">
            <a:extLst>
              <a:ext uri="{FF2B5EF4-FFF2-40B4-BE49-F238E27FC236}">
                <a16:creationId xmlns:a16="http://schemas.microsoft.com/office/drawing/2014/main" id="{C75C5E67-89C3-46B5-B453-DF0DB0B162D6}"/>
              </a:ext>
            </a:extLst>
          </p:cNvPr>
          <p:cNvGrpSpPr/>
          <p:nvPr/>
        </p:nvGrpSpPr>
        <p:grpSpPr>
          <a:xfrm>
            <a:off x="7853081" y="174810"/>
            <a:ext cx="1185605" cy="699251"/>
            <a:chOff x="6986665" y="3298709"/>
            <a:chExt cx="1817809" cy="1077669"/>
          </a:xfrm>
        </p:grpSpPr>
        <p:sp>
          <p:nvSpPr>
            <p:cNvPr id="182" name="Google Shape;349;p13">
              <a:extLst>
                <a:ext uri="{FF2B5EF4-FFF2-40B4-BE49-F238E27FC236}">
                  <a16:creationId xmlns:a16="http://schemas.microsoft.com/office/drawing/2014/main" id="{6D8E6ED7-D29D-45E6-B269-01A732C16ABB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350;p13">
              <a:extLst>
                <a:ext uri="{FF2B5EF4-FFF2-40B4-BE49-F238E27FC236}">
                  <a16:creationId xmlns:a16="http://schemas.microsoft.com/office/drawing/2014/main" id="{A5A72896-9E43-479E-B434-891D34DF342F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351;p13">
              <a:extLst>
                <a:ext uri="{FF2B5EF4-FFF2-40B4-BE49-F238E27FC236}">
                  <a16:creationId xmlns:a16="http://schemas.microsoft.com/office/drawing/2014/main" id="{DD4BC0AE-223D-43F5-A291-0943AD6325BB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352;p13">
              <a:extLst>
                <a:ext uri="{FF2B5EF4-FFF2-40B4-BE49-F238E27FC236}">
                  <a16:creationId xmlns:a16="http://schemas.microsoft.com/office/drawing/2014/main" id="{4E5E6539-F100-43B0-A541-6FD6EDC4F678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353;p13">
              <a:extLst>
                <a:ext uri="{FF2B5EF4-FFF2-40B4-BE49-F238E27FC236}">
                  <a16:creationId xmlns:a16="http://schemas.microsoft.com/office/drawing/2014/main" id="{698C1A0C-4C68-4A50-A648-E643419817A5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354;p13">
              <a:extLst>
                <a:ext uri="{FF2B5EF4-FFF2-40B4-BE49-F238E27FC236}">
                  <a16:creationId xmlns:a16="http://schemas.microsoft.com/office/drawing/2014/main" id="{10AEDF29-A709-4119-8D9B-9C59F184ABDB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355;p13">
              <a:extLst>
                <a:ext uri="{FF2B5EF4-FFF2-40B4-BE49-F238E27FC236}">
                  <a16:creationId xmlns:a16="http://schemas.microsoft.com/office/drawing/2014/main" id="{ADD1C6AB-521D-4E5C-82F7-669410DE0608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356;p13">
              <a:extLst>
                <a:ext uri="{FF2B5EF4-FFF2-40B4-BE49-F238E27FC236}">
                  <a16:creationId xmlns:a16="http://schemas.microsoft.com/office/drawing/2014/main" id="{7A6BDD9A-1C69-4AFC-89E7-930DA452E67E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357;p13">
              <a:extLst>
                <a:ext uri="{FF2B5EF4-FFF2-40B4-BE49-F238E27FC236}">
                  <a16:creationId xmlns:a16="http://schemas.microsoft.com/office/drawing/2014/main" id="{6DC835B7-DE52-4839-89B6-1F98CE7FC368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358;p13">
              <a:extLst>
                <a:ext uri="{FF2B5EF4-FFF2-40B4-BE49-F238E27FC236}">
                  <a16:creationId xmlns:a16="http://schemas.microsoft.com/office/drawing/2014/main" id="{38C24457-CA42-4876-82F1-8249D1ED98BC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359;p13">
              <a:extLst>
                <a:ext uri="{FF2B5EF4-FFF2-40B4-BE49-F238E27FC236}">
                  <a16:creationId xmlns:a16="http://schemas.microsoft.com/office/drawing/2014/main" id="{0AF0C5D4-F3AA-4BAF-98EE-47CEBCDEB942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360;p13">
              <a:extLst>
                <a:ext uri="{FF2B5EF4-FFF2-40B4-BE49-F238E27FC236}">
                  <a16:creationId xmlns:a16="http://schemas.microsoft.com/office/drawing/2014/main" id="{48ECFBA5-0C9F-484D-80D7-2E9E1CEE5002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361;p13">
              <a:extLst>
                <a:ext uri="{FF2B5EF4-FFF2-40B4-BE49-F238E27FC236}">
                  <a16:creationId xmlns:a16="http://schemas.microsoft.com/office/drawing/2014/main" id="{F33271FE-94F3-4CBB-A1F8-697DD11107FF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362;p13">
              <a:extLst>
                <a:ext uri="{FF2B5EF4-FFF2-40B4-BE49-F238E27FC236}">
                  <a16:creationId xmlns:a16="http://schemas.microsoft.com/office/drawing/2014/main" id="{878B759B-34C6-4636-A796-15E23CC954E3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363;p13">
              <a:extLst>
                <a:ext uri="{FF2B5EF4-FFF2-40B4-BE49-F238E27FC236}">
                  <a16:creationId xmlns:a16="http://schemas.microsoft.com/office/drawing/2014/main" id="{E01A5B5F-288F-426A-881C-E252A3547F45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364;p13">
              <a:extLst>
                <a:ext uri="{FF2B5EF4-FFF2-40B4-BE49-F238E27FC236}">
                  <a16:creationId xmlns:a16="http://schemas.microsoft.com/office/drawing/2014/main" id="{37914BDE-42D4-49F7-BC95-1B2D748765D3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365;p13">
              <a:extLst>
                <a:ext uri="{FF2B5EF4-FFF2-40B4-BE49-F238E27FC236}">
                  <a16:creationId xmlns:a16="http://schemas.microsoft.com/office/drawing/2014/main" id="{F242F2E3-A912-45F0-AEF9-3201612F90F5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366;p13">
              <a:extLst>
                <a:ext uri="{FF2B5EF4-FFF2-40B4-BE49-F238E27FC236}">
                  <a16:creationId xmlns:a16="http://schemas.microsoft.com/office/drawing/2014/main" id="{4DBCB6D7-7ED0-4A73-950C-B2DA32DED0D2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367;p13">
              <a:extLst>
                <a:ext uri="{FF2B5EF4-FFF2-40B4-BE49-F238E27FC236}">
                  <a16:creationId xmlns:a16="http://schemas.microsoft.com/office/drawing/2014/main" id="{6F48CEA7-A661-433A-B7C5-4D1D180703BE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368;p13">
              <a:extLst>
                <a:ext uri="{FF2B5EF4-FFF2-40B4-BE49-F238E27FC236}">
                  <a16:creationId xmlns:a16="http://schemas.microsoft.com/office/drawing/2014/main" id="{ADC92195-14A8-48C5-8C1D-F53D6C5CBA62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369;p13">
              <a:extLst>
                <a:ext uri="{FF2B5EF4-FFF2-40B4-BE49-F238E27FC236}">
                  <a16:creationId xmlns:a16="http://schemas.microsoft.com/office/drawing/2014/main" id="{0BBC2FE2-F15A-4CD4-9F83-39C96AEA6F21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370;p13">
              <a:extLst>
                <a:ext uri="{FF2B5EF4-FFF2-40B4-BE49-F238E27FC236}">
                  <a16:creationId xmlns:a16="http://schemas.microsoft.com/office/drawing/2014/main" id="{F2DF9141-66D2-42B4-8AF0-88C99BE4A51A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371;p13">
              <a:extLst>
                <a:ext uri="{FF2B5EF4-FFF2-40B4-BE49-F238E27FC236}">
                  <a16:creationId xmlns:a16="http://schemas.microsoft.com/office/drawing/2014/main" id="{134A4596-8B7F-4708-BC91-9CDC2E71C0AE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372;p13">
              <a:extLst>
                <a:ext uri="{FF2B5EF4-FFF2-40B4-BE49-F238E27FC236}">
                  <a16:creationId xmlns:a16="http://schemas.microsoft.com/office/drawing/2014/main" id="{1ECECC25-7F74-48E5-9408-F4677E3D04EC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373;p13">
              <a:extLst>
                <a:ext uri="{FF2B5EF4-FFF2-40B4-BE49-F238E27FC236}">
                  <a16:creationId xmlns:a16="http://schemas.microsoft.com/office/drawing/2014/main" id="{897486FF-FCFB-4025-B410-290B9CD9A316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374;p13">
              <a:extLst>
                <a:ext uri="{FF2B5EF4-FFF2-40B4-BE49-F238E27FC236}">
                  <a16:creationId xmlns:a16="http://schemas.microsoft.com/office/drawing/2014/main" id="{538344B9-FB30-4121-85BF-5C072E3CE120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14B5A5A-741A-40BB-B979-E0A74C1F0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765" y="1265177"/>
            <a:ext cx="4390783" cy="670691"/>
          </a:xfrm>
          <a:prstGeom prst="rect">
            <a:avLst/>
          </a:prstGeom>
        </p:spPr>
      </p:pic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FD5909E3-418E-4CAB-AF8A-C74474A7C512}"/>
              </a:ext>
            </a:extLst>
          </p:cNvPr>
          <p:cNvSpPr/>
          <p:nvPr/>
        </p:nvSpPr>
        <p:spPr>
          <a:xfrm>
            <a:off x="4683764" y="1511295"/>
            <a:ext cx="4336991" cy="1784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79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4" name="Google Shape;405;p15">
            <a:extLst>
              <a:ext uri="{FF2B5EF4-FFF2-40B4-BE49-F238E27FC236}">
                <a16:creationId xmlns:a16="http://schemas.microsoft.com/office/drawing/2014/main" id="{8DD944A8-FCE2-47B2-9FE1-408CB579446F}"/>
              </a:ext>
            </a:extLst>
          </p:cNvPr>
          <p:cNvSpPr txBox="1">
            <a:spLocks/>
          </p:cNvSpPr>
          <p:nvPr/>
        </p:nvSpPr>
        <p:spPr>
          <a:xfrm>
            <a:off x="277302" y="107573"/>
            <a:ext cx="3445727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Train code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8618AD-17FE-4854-9D50-EEF116E9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02" y="551986"/>
            <a:ext cx="4371008" cy="4553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A0E5F7-3A43-49BE-82FA-AD7DB89A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825" y="1842971"/>
            <a:ext cx="5294100" cy="1971394"/>
          </a:xfrm>
          <a:prstGeom prst="rect">
            <a:avLst/>
          </a:prstGeom>
        </p:spPr>
      </p:pic>
      <p:grpSp>
        <p:nvGrpSpPr>
          <p:cNvPr id="179" name="Google Shape;348;p13">
            <a:extLst>
              <a:ext uri="{FF2B5EF4-FFF2-40B4-BE49-F238E27FC236}">
                <a16:creationId xmlns:a16="http://schemas.microsoft.com/office/drawing/2014/main" id="{4F2DC5FE-A58B-4F33-85C9-DA5A567110DB}"/>
              </a:ext>
            </a:extLst>
          </p:cNvPr>
          <p:cNvGrpSpPr/>
          <p:nvPr/>
        </p:nvGrpSpPr>
        <p:grpSpPr>
          <a:xfrm>
            <a:off x="7853081" y="174810"/>
            <a:ext cx="1185605" cy="699251"/>
            <a:chOff x="6986665" y="3298709"/>
            <a:chExt cx="1817809" cy="1077669"/>
          </a:xfrm>
        </p:grpSpPr>
        <p:sp>
          <p:nvSpPr>
            <p:cNvPr id="180" name="Google Shape;349;p13">
              <a:extLst>
                <a:ext uri="{FF2B5EF4-FFF2-40B4-BE49-F238E27FC236}">
                  <a16:creationId xmlns:a16="http://schemas.microsoft.com/office/drawing/2014/main" id="{9304DD9D-5444-436F-8785-86BC50D35C9B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350;p13">
              <a:extLst>
                <a:ext uri="{FF2B5EF4-FFF2-40B4-BE49-F238E27FC236}">
                  <a16:creationId xmlns:a16="http://schemas.microsoft.com/office/drawing/2014/main" id="{5C68DE90-DBB0-4A87-A0CB-22F0B3A29F1E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351;p13">
              <a:extLst>
                <a:ext uri="{FF2B5EF4-FFF2-40B4-BE49-F238E27FC236}">
                  <a16:creationId xmlns:a16="http://schemas.microsoft.com/office/drawing/2014/main" id="{7B2DB0B4-0A9C-48F5-92A1-544C6DE7D59C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352;p13">
              <a:extLst>
                <a:ext uri="{FF2B5EF4-FFF2-40B4-BE49-F238E27FC236}">
                  <a16:creationId xmlns:a16="http://schemas.microsoft.com/office/drawing/2014/main" id="{673C1C6A-D117-45CC-AECE-F4025B969B95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353;p13">
              <a:extLst>
                <a:ext uri="{FF2B5EF4-FFF2-40B4-BE49-F238E27FC236}">
                  <a16:creationId xmlns:a16="http://schemas.microsoft.com/office/drawing/2014/main" id="{1264C1DE-6688-4C9A-A1B6-EF62C3890F70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354;p13">
              <a:extLst>
                <a:ext uri="{FF2B5EF4-FFF2-40B4-BE49-F238E27FC236}">
                  <a16:creationId xmlns:a16="http://schemas.microsoft.com/office/drawing/2014/main" id="{F9B030A7-6998-4AA6-B8C2-37FBB50CFEE3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355;p13">
              <a:extLst>
                <a:ext uri="{FF2B5EF4-FFF2-40B4-BE49-F238E27FC236}">
                  <a16:creationId xmlns:a16="http://schemas.microsoft.com/office/drawing/2014/main" id="{30BF26D0-BFC5-4E02-8DD5-FFAD96EE40B6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356;p13">
              <a:extLst>
                <a:ext uri="{FF2B5EF4-FFF2-40B4-BE49-F238E27FC236}">
                  <a16:creationId xmlns:a16="http://schemas.microsoft.com/office/drawing/2014/main" id="{416BD527-0C5E-464F-B62A-7FDDBBC9C783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357;p13">
              <a:extLst>
                <a:ext uri="{FF2B5EF4-FFF2-40B4-BE49-F238E27FC236}">
                  <a16:creationId xmlns:a16="http://schemas.microsoft.com/office/drawing/2014/main" id="{52E43E87-43B7-424B-897D-B0612A602F4C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358;p13">
              <a:extLst>
                <a:ext uri="{FF2B5EF4-FFF2-40B4-BE49-F238E27FC236}">
                  <a16:creationId xmlns:a16="http://schemas.microsoft.com/office/drawing/2014/main" id="{9180D56C-1AEB-4DBE-B892-4DE486EB7018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359;p13">
              <a:extLst>
                <a:ext uri="{FF2B5EF4-FFF2-40B4-BE49-F238E27FC236}">
                  <a16:creationId xmlns:a16="http://schemas.microsoft.com/office/drawing/2014/main" id="{250C0F7B-2CD7-4813-A57D-3163D5DC200A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360;p13">
              <a:extLst>
                <a:ext uri="{FF2B5EF4-FFF2-40B4-BE49-F238E27FC236}">
                  <a16:creationId xmlns:a16="http://schemas.microsoft.com/office/drawing/2014/main" id="{CFA07DDB-28F0-4528-9569-E1C50FF7D802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361;p13">
              <a:extLst>
                <a:ext uri="{FF2B5EF4-FFF2-40B4-BE49-F238E27FC236}">
                  <a16:creationId xmlns:a16="http://schemas.microsoft.com/office/drawing/2014/main" id="{AD354259-7C9E-4DA6-9255-6EE1AC6E0AD8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362;p13">
              <a:extLst>
                <a:ext uri="{FF2B5EF4-FFF2-40B4-BE49-F238E27FC236}">
                  <a16:creationId xmlns:a16="http://schemas.microsoft.com/office/drawing/2014/main" id="{2030C158-5425-4319-A901-1435F772DFD9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363;p13">
              <a:extLst>
                <a:ext uri="{FF2B5EF4-FFF2-40B4-BE49-F238E27FC236}">
                  <a16:creationId xmlns:a16="http://schemas.microsoft.com/office/drawing/2014/main" id="{E542BF8F-45FB-4A9A-BF08-5DE463FF2E9F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364;p13">
              <a:extLst>
                <a:ext uri="{FF2B5EF4-FFF2-40B4-BE49-F238E27FC236}">
                  <a16:creationId xmlns:a16="http://schemas.microsoft.com/office/drawing/2014/main" id="{9AE120A0-04B0-4CE6-8EF4-F5CE6BE528AC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365;p13">
              <a:extLst>
                <a:ext uri="{FF2B5EF4-FFF2-40B4-BE49-F238E27FC236}">
                  <a16:creationId xmlns:a16="http://schemas.microsoft.com/office/drawing/2014/main" id="{E92F20C3-249F-4A6A-9453-C0D5098A54CA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366;p13">
              <a:extLst>
                <a:ext uri="{FF2B5EF4-FFF2-40B4-BE49-F238E27FC236}">
                  <a16:creationId xmlns:a16="http://schemas.microsoft.com/office/drawing/2014/main" id="{B5F50D04-C35A-4B8A-AC2A-679B210AA822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367;p13">
              <a:extLst>
                <a:ext uri="{FF2B5EF4-FFF2-40B4-BE49-F238E27FC236}">
                  <a16:creationId xmlns:a16="http://schemas.microsoft.com/office/drawing/2014/main" id="{F91C594A-19C0-462C-A34E-1C4569AFA34B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368;p13">
              <a:extLst>
                <a:ext uri="{FF2B5EF4-FFF2-40B4-BE49-F238E27FC236}">
                  <a16:creationId xmlns:a16="http://schemas.microsoft.com/office/drawing/2014/main" id="{83F67317-5769-434B-9A4F-77A64930BBC0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369;p13">
              <a:extLst>
                <a:ext uri="{FF2B5EF4-FFF2-40B4-BE49-F238E27FC236}">
                  <a16:creationId xmlns:a16="http://schemas.microsoft.com/office/drawing/2014/main" id="{453FBB91-2D56-4AD3-B96E-3A54DFD8A9A5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370;p13">
              <a:extLst>
                <a:ext uri="{FF2B5EF4-FFF2-40B4-BE49-F238E27FC236}">
                  <a16:creationId xmlns:a16="http://schemas.microsoft.com/office/drawing/2014/main" id="{09F36D5E-C76C-4C32-8B77-75AD59C51C73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371;p13">
              <a:extLst>
                <a:ext uri="{FF2B5EF4-FFF2-40B4-BE49-F238E27FC236}">
                  <a16:creationId xmlns:a16="http://schemas.microsoft.com/office/drawing/2014/main" id="{93BD86E4-DFD5-44BE-B9D0-D7048C4DC2A5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372;p13">
              <a:extLst>
                <a:ext uri="{FF2B5EF4-FFF2-40B4-BE49-F238E27FC236}">
                  <a16:creationId xmlns:a16="http://schemas.microsoft.com/office/drawing/2014/main" id="{EC6836C3-2F5C-42E3-AAA4-7C59A30856AB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373;p13">
              <a:extLst>
                <a:ext uri="{FF2B5EF4-FFF2-40B4-BE49-F238E27FC236}">
                  <a16:creationId xmlns:a16="http://schemas.microsoft.com/office/drawing/2014/main" id="{8279518F-96B5-408F-92A0-C02DE0EEC74C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374;p13">
              <a:extLst>
                <a:ext uri="{FF2B5EF4-FFF2-40B4-BE49-F238E27FC236}">
                  <a16:creationId xmlns:a16="http://schemas.microsoft.com/office/drawing/2014/main" id="{E41A2392-182A-44D4-9EF4-136F7D4F38C5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27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4" name="Google Shape;405;p15">
            <a:extLst>
              <a:ext uri="{FF2B5EF4-FFF2-40B4-BE49-F238E27FC236}">
                <a16:creationId xmlns:a16="http://schemas.microsoft.com/office/drawing/2014/main" id="{8DD944A8-FCE2-47B2-9FE1-408CB579446F}"/>
              </a:ext>
            </a:extLst>
          </p:cNvPr>
          <p:cNvSpPr txBox="1">
            <a:spLocks/>
          </p:cNvSpPr>
          <p:nvPr/>
        </p:nvSpPr>
        <p:spPr>
          <a:xfrm>
            <a:off x="277302" y="107573"/>
            <a:ext cx="3445727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Test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431C0D-0E87-4BD0-9329-3E987FC50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1" y="1305333"/>
            <a:ext cx="2797723" cy="2245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3AA029-9A39-4284-86A1-F73318911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669" y="1282414"/>
            <a:ext cx="2844579" cy="2245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AAE582-0583-4790-8913-9A18297BB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400" y="1282414"/>
            <a:ext cx="2849008" cy="2254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93F3C-14BB-41F1-98A6-E33231C5DB9B}"/>
              </a:ext>
            </a:extLst>
          </p:cNvPr>
          <p:cNvSpPr txBox="1"/>
          <p:nvPr/>
        </p:nvSpPr>
        <p:spPr>
          <a:xfrm>
            <a:off x="395227" y="701757"/>
            <a:ext cx="3090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i="0" dirty="0">
                <a:effectLst/>
                <a:latin typeface="+mn-ea"/>
                <a:ea typeface="+mn-ea"/>
              </a:rPr>
              <a:t>[ </a:t>
            </a:r>
            <a:r>
              <a:rPr lang="en-US" altLang="ko-KR" sz="1600" b="1" i="0" dirty="0">
                <a:effectLst/>
                <a:latin typeface="+mn-lt"/>
                <a:ea typeface="+mn-ea"/>
              </a:rPr>
              <a:t>‘</a:t>
            </a:r>
            <a:r>
              <a:rPr lang="ko-KR" altLang="en-US" sz="1600" b="1" i="0" u="sng" dirty="0">
                <a:effectLst/>
                <a:latin typeface="+mn-ea"/>
                <a:ea typeface="+mn-ea"/>
              </a:rPr>
              <a:t>공개데이터</a:t>
            </a:r>
            <a:r>
              <a:rPr lang="en-US" altLang="ko-KR" sz="1600" b="1" i="0" u="sng" dirty="0">
                <a:effectLst/>
                <a:latin typeface="+mn-lt"/>
                <a:ea typeface="+mn-ea"/>
              </a:rPr>
              <a:t>’</a:t>
            </a:r>
            <a:r>
              <a:rPr lang="en-US" altLang="ko-KR" sz="1600" b="1" i="0" dirty="0">
                <a:effectLst/>
                <a:latin typeface="+mn-lt"/>
                <a:ea typeface="+mn-ea"/>
              </a:rPr>
              <a:t> </a:t>
            </a:r>
            <a:r>
              <a:rPr lang="ko-KR" altLang="en-US" sz="1600" i="0" dirty="0">
                <a:effectLst/>
                <a:latin typeface="+mn-ea"/>
                <a:ea typeface="+mn-ea"/>
              </a:rPr>
              <a:t>를 이용한 모델 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]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161ECB0-D0DC-45AE-8C7F-519EBAB250AA}"/>
              </a:ext>
            </a:extLst>
          </p:cNvPr>
          <p:cNvSpPr txBox="1"/>
          <p:nvPr/>
        </p:nvSpPr>
        <p:spPr>
          <a:xfrm>
            <a:off x="2876808" y="4149355"/>
            <a:ext cx="3442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b="0" i="0" dirty="0">
                <a:effectLst/>
                <a:latin typeface="+mn-ea"/>
                <a:ea typeface="+mn-ea"/>
              </a:rPr>
              <a:t>정확도가 낮고 과적합의 문제 발생</a:t>
            </a:r>
          </a:p>
          <a:p>
            <a:pPr algn="l"/>
            <a:r>
              <a:rPr lang="ko-KR" altLang="en-US" sz="1600" b="0" i="0" dirty="0">
                <a:effectLst/>
                <a:latin typeface="+mn-ea"/>
                <a:ea typeface="+mn-ea"/>
              </a:rPr>
              <a:t> </a:t>
            </a:r>
            <a:r>
              <a:rPr lang="en-US" altLang="ko-KR" sz="1600" b="0" i="0" dirty="0">
                <a:effectLst/>
                <a:latin typeface="+mn-ea"/>
                <a:ea typeface="+mn-ea"/>
              </a:rPr>
              <a:t>( </a:t>
            </a:r>
            <a:r>
              <a:rPr lang="ko-KR" altLang="en-US" sz="1600" b="0" i="0" dirty="0">
                <a:effectLst/>
                <a:latin typeface="+mn-ea"/>
                <a:ea typeface="+mn-ea"/>
              </a:rPr>
              <a:t>손을 바꿔도 하나의 형태 </a:t>
            </a:r>
            <a:r>
              <a:rPr lang="en-US" altLang="ko-KR" sz="1600" b="0" i="0" dirty="0">
                <a:effectLst/>
                <a:latin typeface="+mn-ea"/>
                <a:ea typeface="+mn-ea"/>
              </a:rPr>
              <a:t>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3D26939-8BF5-4831-98A3-F9F77B17C269}"/>
              </a:ext>
            </a:extLst>
          </p:cNvPr>
          <p:cNvSpPr/>
          <p:nvPr/>
        </p:nvSpPr>
        <p:spPr>
          <a:xfrm>
            <a:off x="1674881" y="4207442"/>
            <a:ext cx="867336" cy="46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1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4" name="Google Shape;405;p15">
            <a:extLst>
              <a:ext uri="{FF2B5EF4-FFF2-40B4-BE49-F238E27FC236}">
                <a16:creationId xmlns:a16="http://schemas.microsoft.com/office/drawing/2014/main" id="{8DD944A8-FCE2-47B2-9FE1-408CB579446F}"/>
              </a:ext>
            </a:extLst>
          </p:cNvPr>
          <p:cNvSpPr txBox="1">
            <a:spLocks/>
          </p:cNvSpPr>
          <p:nvPr/>
        </p:nvSpPr>
        <p:spPr>
          <a:xfrm>
            <a:off x="277302" y="107573"/>
            <a:ext cx="3445727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Test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93F3C-14BB-41F1-98A6-E33231C5DB9B}"/>
              </a:ext>
            </a:extLst>
          </p:cNvPr>
          <p:cNvSpPr txBox="1"/>
          <p:nvPr/>
        </p:nvSpPr>
        <p:spPr>
          <a:xfrm>
            <a:off x="395227" y="701757"/>
            <a:ext cx="3531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i="0" dirty="0">
                <a:effectLst/>
                <a:latin typeface="+mn-ea"/>
                <a:ea typeface="+mn-ea"/>
              </a:rPr>
              <a:t>[ </a:t>
            </a:r>
            <a:r>
              <a:rPr lang="en-US" altLang="ko-KR" sz="1600" b="1" i="0" dirty="0">
                <a:effectLst/>
                <a:latin typeface="+mn-lt"/>
                <a:ea typeface="+mn-ea"/>
              </a:rPr>
              <a:t>‘</a:t>
            </a:r>
            <a:r>
              <a:rPr lang="ko-KR" altLang="en-US" sz="1600" b="1" i="0" u="sng" dirty="0">
                <a:effectLst/>
                <a:latin typeface="+mn-ea"/>
                <a:ea typeface="+mn-ea"/>
              </a:rPr>
              <a:t>직접 촬영한 손</a:t>
            </a:r>
            <a:r>
              <a:rPr lang="en-US" altLang="ko-KR" sz="1600" b="1" i="0" u="sng" dirty="0">
                <a:effectLst/>
                <a:latin typeface="+mj-lt"/>
                <a:ea typeface="+mn-ea"/>
              </a:rPr>
              <a:t>’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 </a:t>
            </a:r>
            <a:r>
              <a:rPr lang="ko-KR" altLang="en-US" sz="1600" i="0" dirty="0">
                <a:effectLst/>
                <a:latin typeface="+mn-ea"/>
                <a:ea typeface="+mn-ea"/>
              </a:rPr>
              <a:t>을 </a:t>
            </a:r>
            <a:r>
              <a:rPr lang="ko-KR" altLang="en-US" sz="1600" dirty="0">
                <a:latin typeface="+mn-ea"/>
                <a:ea typeface="+mn-ea"/>
              </a:rPr>
              <a:t>이용한 모델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  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]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161ECB0-D0DC-45AE-8C7F-519EBAB250AA}"/>
              </a:ext>
            </a:extLst>
          </p:cNvPr>
          <p:cNvSpPr txBox="1"/>
          <p:nvPr/>
        </p:nvSpPr>
        <p:spPr>
          <a:xfrm>
            <a:off x="2829743" y="4207442"/>
            <a:ext cx="3947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0" i="0" dirty="0">
                <a:effectLst/>
                <a:latin typeface="+mn-ea"/>
                <a:ea typeface="+mn-ea"/>
              </a:rPr>
              <a:t>정확도는 높았지만</a:t>
            </a:r>
            <a:r>
              <a:rPr lang="en-US" altLang="ko-KR" sz="1600" b="0" i="0" dirty="0">
                <a:effectLst/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분류가 잘 되지않는 과적합의 문제 발생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3D26939-8BF5-4831-98A3-F9F77B17C269}"/>
              </a:ext>
            </a:extLst>
          </p:cNvPr>
          <p:cNvSpPr/>
          <p:nvPr/>
        </p:nvSpPr>
        <p:spPr>
          <a:xfrm>
            <a:off x="1695053" y="4207442"/>
            <a:ext cx="867336" cy="4686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BCE459-3F2A-47D9-9C86-86DA41F8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4" y="1305333"/>
            <a:ext cx="2797200" cy="22094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6E1DC2-707B-443A-8E27-73186B3D2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676" y="1282414"/>
            <a:ext cx="2811019" cy="2254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1E57C0-73ED-4C7F-9CF3-8F9A2B078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601" y="1275983"/>
            <a:ext cx="2879304" cy="22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2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4" name="Google Shape;405;p15">
            <a:extLst>
              <a:ext uri="{FF2B5EF4-FFF2-40B4-BE49-F238E27FC236}">
                <a16:creationId xmlns:a16="http://schemas.microsoft.com/office/drawing/2014/main" id="{8DD944A8-FCE2-47B2-9FE1-408CB579446F}"/>
              </a:ext>
            </a:extLst>
          </p:cNvPr>
          <p:cNvSpPr txBox="1">
            <a:spLocks/>
          </p:cNvSpPr>
          <p:nvPr/>
        </p:nvSpPr>
        <p:spPr>
          <a:xfrm>
            <a:off x="373935" y="572648"/>
            <a:ext cx="885869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결과 </a:t>
            </a:r>
          </a:p>
        </p:txBody>
      </p:sp>
      <p:grpSp>
        <p:nvGrpSpPr>
          <p:cNvPr id="34" name="Google Shape;2623;p47">
            <a:extLst>
              <a:ext uri="{FF2B5EF4-FFF2-40B4-BE49-F238E27FC236}">
                <a16:creationId xmlns:a16="http://schemas.microsoft.com/office/drawing/2014/main" id="{CBAB637B-EA97-4884-BE69-013F63122B74}"/>
              </a:ext>
            </a:extLst>
          </p:cNvPr>
          <p:cNvGrpSpPr/>
          <p:nvPr/>
        </p:nvGrpSpPr>
        <p:grpSpPr>
          <a:xfrm>
            <a:off x="5909982" y="1492554"/>
            <a:ext cx="2826556" cy="2850846"/>
            <a:chOff x="1926580" y="602477"/>
            <a:chExt cx="4456273" cy="4762466"/>
          </a:xfrm>
        </p:grpSpPr>
        <p:sp>
          <p:nvSpPr>
            <p:cNvPr id="35" name="Google Shape;2624;p47">
              <a:extLst>
                <a:ext uri="{FF2B5EF4-FFF2-40B4-BE49-F238E27FC236}">
                  <a16:creationId xmlns:a16="http://schemas.microsoft.com/office/drawing/2014/main" id="{8CFA54DF-0F2B-4D18-8E8C-E8AD0404261B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625;p47">
              <a:extLst>
                <a:ext uri="{FF2B5EF4-FFF2-40B4-BE49-F238E27FC236}">
                  <a16:creationId xmlns:a16="http://schemas.microsoft.com/office/drawing/2014/main" id="{5A02A1F7-A429-4499-ADA0-772D01CF6B8C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626;p47">
              <a:extLst>
                <a:ext uri="{FF2B5EF4-FFF2-40B4-BE49-F238E27FC236}">
                  <a16:creationId xmlns:a16="http://schemas.microsoft.com/office/drawing/2014/main" id="{3987227A-A9F6-4767-B1AE-98B4D07A9592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627;p47">
              <a:extLst>
                <a:ext uri="{FF2B5EF4-FFF2-40B4-BE49-F238E27FC236}">
                  <a16:creationId xmlns:a16="http://schemas.microsoft.com/office/drawing/2014/main" id="{357A7765-3775-4F3E-93EA-BB63A0AE8A67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628;p47">
              <a:extLst>
                <a:ext uri="{FF2B5EF4-FFF2-40B4-BE49-F238E27FC236}">
                  <a16:creationId xmlns:a16="http://schemas.microsoft.com/office/drawing/2014/main" id="{0F4A19A7-768B-42E1-9709-8D38837423C4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629;p47">
              <a:extLst>
                <a:ext uri="{FF2B5EF4-FFF2-40B4-BE49-F238E27FC236}">
                  <a16:creationId xmlns:a16="http://schemas.microsoft.com/office/drawing/2014/main" id="{D658F40F-C7DF-4C4E-B362-41BF2FDD4D60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630;p47">
              <a:extLst>
                <a:ext uri="{FF2B5EF4-FFF2-40B4-BE49-F238E27FC236}">
                  <a16:creationId xmlns:a16="http://schemas.microsoft.com/office/drawing/2014/main" id="{4C1B694F-9A00-4F58-9FA6-7CB4A3968FCB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631;p47">
              <a:extLst>
                <a:ext uri="{FF2B5EF4-FFF2-40B4-BE49-F238E27FC236}">
                  <a16:creationId xmlns:a16="http://schemas.microsoft.com/office/drawing/2014/main" id="{4EC75324-31EA-4EC8-83EF-D037EE8693C5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632;p47">
              <a:extLst>
                <a:ext uri="{FF2B5EF4-FFF2-40B4-BE49-F238E27FC236}">
                  <a16:creationId xmlns:a16="http://schemas.microsoft.com/office/drawing/2014/main" id="{263D2EED-F628-4957-A785-FD0C60DA54AD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633;p47">
              <a:extLst>
                <a:ext uri="{FF2B5EF4-FFF2-40B4-BE49-F238E27FC236}">
                  <a16:creationId xmlns:a16="http://schemas.microsoft.com/office/drawing/2014/main" id="{434C9402-895B-4AB5-A818-F4E560BCE51E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634;p47">
              <a:extLst>
                <a:ext uri="{FF2B5EF4-FFF2-40B4-BE49-F238E27FC236}">
                  <a16:creationId xmlns:a16="http://schemas.microsoft.com/office/drawing/2014/main" id="{F842A0F2-6F7C-4E08-A503-3FF6DB06AE6E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635;p47">
              <a:extLst>
                <a:ext uri="{FF2B5EF4-FFF2-40B4-BE49-F238E27FC236}">
                  <a16:creationId xmlns:a16="http://schemas.microsoft.com/office/drawing/2014/main" id="{6EE22B3A-9547-4960-9705-99D6984B59E7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636;p47">
              <a:extLst>
                <a:ext uri="{FF2B5EF4-FFF2-40B4-BE49-F238E27FC236}">
                  <a16:creationId xmlns:a16="http://schemas.microsoft.com/office/drawing/2014/main" id="{414357BB-C9AF-42DF-99E1-D8B79E5D3528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637;p47">
              <a:extLst>
                <a:ext uri="{FF2B5EF4-FFF2-40B4-BE49-F238E27FC236}">
                  <a16:creationId xmlns:a16="http://schemas.microsoft.com/office/drawing/2014/main" id="{A2195BA2-74AB-4008-B9DC-2CE2042A262B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638;p47">
              <a:extLst>
                <a:ext uri="{FF2B5EF4-FFF2-40B4-BE49-F238E27FC236}">
                  <a16:creationId xmlns:a16="http://schemas.microsoft.com/office/drawing/2014/main" id="{5197393D-39BF-44E5-95E5-0E24ED916A72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639;p47">
              <a:extLst>
                <a:ext uri="{FF2B5EF4-FFF2-40B4-BE49-F238E27FC236}">
                  <a16:creationId xmlns:a16="http://schemas.microsoft.com/office/drawing/2014/main" id="{05451A8F-426A-4195-BCC4-32CD90872C61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640;p47">
              <a:extLst>
                <a:ext uri="{FF2B5EF4-FFF2-40B4-BE49-F238E27FC236}">
                  <a16:creationId xmlns:a16="http://schemas.microsoft.com/office/drawing/2014/main" id="{C7D94655-3E30-456C-9B28-57DF4B7BE813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641;p47">
              <a:extLst>
                <a:ext uri="{FF2B5EF4-FFF2-40B4-BE49-F238E27FC236}">
                  <a16:creationId xmlns:a16="http://schemas.microsoft.com/office/drawing/2014/main" id="{465AACD3-43C3-4909-8DFD-10BC58D21AF1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642;p47">
              <a:extLst>
                <a:ext uri="{FF2B5EF4-FFF2-40B4-BE49-F238E27FC236}">
                  <a16:creationId xmlns:a16="http://schemas.microsoft.com/office/drawing/2014/main" id="{BAF798E8-DA17-4D32-9C63-6F4F7B66771B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643;p47">
              <a:extLst>
                <a:ext uri="{FF2B5EF4-FFF2-40B4-BE49-F238E27FC236}">
                  <a16:creationId xmlns:a16="http://schemas.microsoft.com/office/drawing/2014/main" id="{07339059-E431-49A0-BE4F-0D1A6D0B8EC9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644;p47">
              <a:extLst>
                <a:ext uri="{FF2B5EF4-FFF2-40B4-BE49-F238E27FC236}">
                  <a16:creationId xmlns:a16="http://schemas.microsoft.com/office/drawing/2014/main" id="{0AE67DCE-7384-44B2-9F94-B6EDC89905DD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645;p47">
              <a:extLst>
                <a:ext uri="{FF2B5EF4-FFF2-40B4-BE49-F238E27FC236}">
                  <a16:creationId xmlns:a16="http://schemas.microsoft.com/office/drawing/2014/main" id="{DEDEF9A9-449C-45FB-B24E-324E91380523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646;p47">
              <a:extLst>
                <a:ext uri="{FF2B5EF4-FFF2-40B4-BE49-F238E27FC236}">
                  <a16:creationId xmlns:a16="http://schemas.microsoft.com/office/drawing/2014/main" id="{AADE8411-6BBB-443B-B421-9015F040EE8F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647;p47">
              <a:extLst>
                <a:ext uri="{FF2B5EF4-FFF2-40B4-BE49-F238E27FC236}">
                  <a16:creationId xmlns:a16="http://schemas.microsoft.com/office/drawing/2014/main" id="{48023511-5824-48B4-8A81-BE1F6EC327FA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648;p47">
              <a:extLst>
                <a:ext uri="{FF2B5EF4-FFF2-40B4-BE49-F238E27FC236}">
                  <a16:creationId xmlns:a16="http://schemas.microsoft.com/office/drawing/2014/main" id="{65C28ACF-C13C-4C5A-93A2-6271B19BF242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649;p47">
              <a:extLst>
                <a:ext uri="{FF2B5EF4-FFF2-40B4-BE49-F238E27FC236}">
                  <a16:creationId xmlns:a16="http://schemas.microsoft.com/office/drawing/2014/main" id="{849A69D5-E9FB-4E83-8E1F-FA5E4BE75144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650;p47">
              <a:extLst>
                <a:ext uri="{FF2B5EF4-FFF2-40B4-BE49-F238E27FC236}">
                  <a16:creationId xmlns:a16="http://schemas.microsoft.com/office/drawing/2014/main" id="{F0549100-6D0F-4A61-941B-904F4776BDFA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651;p47">
              <a:extLst>
                <a:ext uri="{FF2B5EF4-FFF2-40B4-BE49-F238E27FC236}">
                  <a16:creationId xmlns:a16="http://schemas.microsoft.com/office/drawing/2014/main" id="{5B5690D6-224C-4208-BB75-2037CA98E589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652;p47">
              <a:extLst>
                <a:ext uri="{FF2B5EF4-FFF2-40B4-BE49-F238E27FC236}">
                  <a16:creationId xmlns:a16="http://schemas.microsoft.com/office/drawing/2014/main" id="{D5236B35-C5B2-4F4E-9DD6-172F0D8A6854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653;p47">
              <a:extLst>
                <a:ext uri="{FF2B5EF4-FFF2-40B4-BE49-F238E27FC236}">
                  <a16:creationId xmlns:a16="http://schemas.microsoft.com/office/drawing/2014/main" id="{FA068F16-5F5D-4A3B-9B84-7AF86DE31A25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654;p47">
              <a:extLst>
                <a:ext uri="{FF2B5EF4-FFF2-40B4-BE49-F238E27FC236}">
                  <a16:creationId xmlns:a16="http://schemas.microsoft.com/office/drawing/2014/main" id="{44A74792-676E-496E-8DE6-17BE8E6E5C81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655;p47">
              <a:extLst>
                <a:ext uri="{FF2B5EF4-FFF2-40B4-BE49-F238E27FC236}">
                  <a16:creationId xmlns:a16="http://schemas.microsoft.com/office/drawing/2014/main" id="{DE96F6C8-85F7-41FF-B3A5-37E036ABB922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656;p47">
              <a:extLst>
                <a:ext uri="{FF2B5EF4-FFF2-40B4-BE49-F238E27FC236}">
                  <a16:creationId xmlns:a16="http://schemas.microsoft.com/office/drawing/2014/main" id="{EB735F40-D09B-4A20-B382-CF25C1313196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657;p47">
              <a:extLst>
                <a:ext uri="{FF2B5EF4-FFF2-40B4-BE49-F238E27FC236}">
                  <a16:creationId xmlns:a16="http://schemas.microsoft.com/office/drawing/2014/main" id="{BBA8D7BF-01D9-41D5-81A4-37A17AC4BBD9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658;p47">
              <a:extLst>
                <a:ext uri="{FF2B5EF4-FFF2-40B4-BE49-F238E27FC236}">
                  <a16:creationId xmlns:a16="http://schemas.microsoft.com/office/drawing/2014/main" id="{E71E2C3E-D395-4EC5-8ABF-BA19659C171C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659;p47">
              <a:extLst>
                <a:ext uri="{FF2B5EF4-FFF2-40B4-BE49-F238E27FC236}">
                  <a16:creationId xmlns:a16="http://schemas.microsoft.com/office/drawing/2014/main" id="{3DC64E89-0492-470A-9786-88CA3B16DE08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660;p47">
              <a:extLst>
                <a:ext uri="{FF2B5EF4-FFF2-40B4-BE49-F238E27FC236}">
                  <a16:creationId xmlns:a16="http://schemas.microsoft.com/office/drawing/2014/main" id="{C4A64717-792C-4B90-AC3C-24404898BF8F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661;p47">
              <a:extLst>
                <a:ext uri="{FF2B5EF4-FFF2-40B4-BE49-F238E27FC236}">
                  <a16:creationId xmlns:a16="http://schemas.microsoft.com/office/drawing/2014/main" id="{AF8F60AE-7CA1-49E0-8E6A-451655688854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662;p47">
              <a:extLst>
                <a:ext uri="{FF2B5EF4-FFF2-40B4-BE49-F238E27FC236}">
                  <a16:creationId xmlns:a16="http://schemas.microsoft.com/office/drawing/2014/main" id="{6502D3FD-A4CB-47BB-8743-1678A15F3E46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663;p47">
              <a:extLst>
                <a:ext uri="{FF2B5EF4-FFF2-40B4-BE49-F238E27FC236}">
                  <a16:creationId xmlns:a16="http://schemas.microsoft.com/office/drawing/2014/main" id="{A5896776-7EA8-4B62-94CE-572BCBA8A7CB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664;p47">
              <a:extLst>
                <a:ext uri="{FF2B5EF4-FFF2-40B4-BE49-F238E27FC236}">
                  <a16:creationId xmlns:a16="http://schemas.microsoft.com/office/drawing/2014/main" id="{C6F9E7D9-DB97-4501-B8A8-CDD20104C00E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665;p47">
              <a:extLst>
                <a:ext uri="{FF2B5EF4-FFF2-40B4-BE49-F238E27FC236}">
                  <a16:creationId xmlns:a16="http://schemas.microsoft.com/office/drawing/2014/main" id="{07E998FE-8D26-4708-AC77-DB66972ADA32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666;p47">
              <a:extLst>
                <a:ext uri="{FF2B5EF4-FFF2-40B4-BE49-F238E27FC236}">
                  <a16:creationId xmlns:a16="http://schemas.microsoft.com/office/drawing/2014/main" id="{E1A06E40-525D-40C2-BBAD-A2D4E94DBF5F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667;p47">
              <a:extLst>
                <a:ext uri="{FF2B5EF4-FFF2-40B4-BE49-F238E27FC236}">
                  <a16:creationId xmlns:a16="http://schemas.microsoft.com/office/drawing/2014/main" id="{4E035857-D65C-4198-AABF-62D8AF534001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668;p47">
              <a:extLst>
                <a:ext uri="{FF2B5EF4-FFF2-40B4-BE49-F238E27FC236}">
                  <a16:creationId xmlns:a16="http://schemas.microsoft.com/office/drawing/2014/main" id="{F0724106-86BD-429B-8D4B-29BA3E2D5E68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669;p47">
              <a:extLst>
                <a:ext uri="{FF2B5EF4-FFF2-40B4-BE49-F238E27FC236}">
                  <a16:creationId xmlns:a16="http://schemas.microsoft.com/office/drawing/2014/main" id="{70716A46-D268-4E2E-9DA7-09640A0A3F7B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670;p47">
              <a:extLst>
                <a:ext uri="{FF2B5EF4-FFF2-40B4-BE49-F238E27FC236}">
                  <a16:creationId xmlns:a16="http://schemas.microsoft.com/office/drawing/2014/main" id="{6022D68D-DA2E-46CA-986C-6C61FAD88D57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671;p47">
              <a:extLst>
                <a:ext uri="{FF2B5EF4-FFF2-40B4-BE49-F238E27FC236}">
                  <a16:creationId xmlns:a16="http://schemas.microsoft.com/office/drawing/2014/main" id="{21ACFBD4-65FF-42B3-A296-5991D7BD355B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672;p47">
              <a:extLst>
                <a:ext uri="{FF2B5EF4-FFF2-40B4-BE49-F238E27FC236}">
                  <a16:creationId xmlns:a16="http://schemas.microsoft.com/office/drawing/2014/main" id="{BE47A3B8-F43C-4B33-A4F5-C616D2D63B2F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673;p47">
              <a:extLst>
                <a:ext uri="{FF2B5EF4-FFF2-40B4-BE49-F238E27FC236}">
                  <a16:creationId xmlns:a16="http://schemas.microsoft.com/office/drawing/2014/main" id="{69DA2E7E-2529-449C-9CFA-86442085C079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674;p47">
              <a:extLst>
                <a:ext uri="{FF2B5EF4-FFF2-40B4-BE49-F238E27FC236}">
                  <a16:creationId xmlns:a16="http://schemas.microsoft.com/office/drawing/2014/main" id="{16B10003-9053-4F0D-A1C5-6DF50C8747C3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675;p47">
              <a:extLst>
                <a:ext uri="{FF2B5EF4-FFF2-40B4-BE49-F238E27FC236}">
                  <a16:creationId xmlns:a16="http://schemas.microsoft.com/office/drawing/2014/main" id="{23C7C612-6FD5-4EA1-97CD-7DFBC7E45374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676;p47">
              <a:extLst>
                <a:ext uri="{FF2B5EF4-FFF2-40B4-BE49-F238E27FC236}">
                  <a16:creationId xmlns:a16="http://schemas.microsoft.com/office/drawing/2014/main" id="{007BD3CB-3A78-4149-9FD0-38DCBEEF7F85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677;p47">
              <a:extLst>
                <a:ext uri="{FF2B5EF4-FFF2-40B4-BE49-F238E27FC236}">
                  <a16:creationId xmlns:a16="http://schemas.microsoft.com/office/drawing/2014/main" id="{B14EBFD7-7069-44F5-B212-0580C2A1C936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678;p47">
              <a:extLst>
                <a:ext uri="{FF2B5EF4-FFF2-40B4-BE49-F238E27FC236}">
                  <a16:creationId xmlns:a16="http://schemas.microsoft.com/office/drawing/2014/main" id="{34CB86A2-818E-4A95-BF7E-35F233E98A73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679;p47">
              <a:extLst>
                <a:ext uri="{FF2B5EF4-FFF2-40B4-BE49-F238E27FC236}">
                  <a16:creationId xmlns:a16="http://schemas.microsoft.com/office/drawing/2014/main" id="{C6630E63-4085-4001-A049-95F14B6602B6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680;p47">
              <a:extLst>
                <a:ext uri="{FF2B5EF4-FFF2-40B4-BE49-F238E27FC236}">
                  <a16:creationId xmlns:a16="http://schemas.microsoft.com/office/drawing/2014/main" id="{2C83C42C-8D12-4AE1-8EED-6EA542679DCA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681;p47">
              <a:extLst>
                <a:ext uri="{FF2B5EF4-FFF2-40B4-BE49-F238E27FC236}">
                  <a16:creationId xmlns:a16="http://schemas.microsoft.com/office/drawing/2014/main" id="{9B656850-8869-4502-86BC-1871183D42D6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682;p47">
              <a:extLst>
                <a:ext uri="{FF2B5EF4-FFF2-40B4-BE49-F238E27FC236}">
                  <a16:creationId xmlns:a16="http://schemas.microsoft.com/office/drawing/2014/main" id="{3817E8B9-BCEC-4107-8156-D49A6496B860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683;p47">
              <a:extLst>
                <a:ext uri="{FF2B5EF4-FFF2-40B4-BE49-F238E27FC236}">
                  <a16:creationId xmlns:a16="http://schemas.microsoft.com/office/drawing/2014/main" id="{A13C61D5-83CD-44EE-AD33-AF3B3E244D21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684;p47">
              <a:extLst>
                <a:ext uri="{FF2B5EF4-FFF2-40B4-BE49-F238E27FC236}">
                  <a16:creationId xmlns:a16="http://schemas.microsoft.com/office/drawing/2014/main" id="{2D9E5621-D290-477B-A8E9-2C83771DD04E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685;p47">
              <a:extLst>
                <a:ext uri="{FF2B5EF4-FFF2-40B4-BE49-F238E27FC236}">
                  <a16:creationId xmlns:a16="http://schemas.microsoft.com/office/drawing/2014/main" id="{18C10A91-3EE7-4FEB-9FAA-E45A4BD55550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686;p47">
              <a:extLst>
                <a:ext uri="{FF2B5EF4-FFF2-40B4-BE49-F238E27FC236}">
                  <a16:creationId xmlns:a16="http://schemas.microsoft.com/office/drawing/2014/main" id="{02F346C0-5A07-4479-ABFA-AC163250E686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687;p47">
              <a:extLst>
                <a:ext uri="{FF2B5EF4-FFF2-40B4-BE49-F238E27FC236}">
                  <a16:creationId xmlns:a16="http://schemas.microsoft.com/office/drawing/2014/main" id="{69FF2329-8E3D-42E9-8C07-25F5B8549977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688;p47">
              <a:extLst>
                <a:ext uri="{FF2B5EF4-FFF2-40B4-BE49-F238E27FC236}">
                  <a16:creationId xmlns:a16="http://schemas.microsoft.com/office/drawing/2014/main" id="{AF6837DF-FC20-4327-B0BE-25904F756105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689;p47">
              <a:extLst>
                <a:ext uri="{FF2B5EF4-FFF2-40B4-BE49-F238E27FC236}">
                  <a16:creationId xmlns:a16="http://schemas.microsoft.com/office/drawing/2014/main" id="{769B00A1-65D5-4F8D-9DF7-CD795300485C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690;p47">
              <a:extLst>
                <a:ext uri="{FF2B5EF4-FFF2-40B4-BE49-F238E27FC236}">
                  <a16:creationId xmlns:a16="http://schemas.microsoft.com/office/drawing/2014/main" id="{A1AF57FE-A72C-4508-B2BA-A021C1E3FB30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691;p47">
              <a:extLst>
                <a:ext uri="{FF2B5EF4-FFF2-40B4-BE49-F238E27FC236}">
                  <a16:creationId xmlns:a16="http://schemas.microsoft.com/office/drawing/2014/main" id="{4514D25E-268F-47A5-B49C-D31BDEFB10A3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692;p47">
              <a:extLst>
                <a:ext uri="{FF2B5EF4-FFF2-40B4-BE49-F238E27FC236}">
                  <a16:creationId xmlns:a16="http://schemas.microsoft.com/office/drawing/2014/main" id="{45CD326E-C6C1-4B6E-AE31-584C167BC209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693;p47">
              <a:extLst>
                <a:ext uri="{FF2B5EF4-FFF2-40B4-BE49-F238E27FC236}">
                  <a16:creationId xmlns:a16="http://schemas.microsoft.com/office/drawing/2014/main" id="{459DB217-AF9F-4DFD-81AC-C4CC620CA51B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694;p47">
              <a:extLst>
                <a:ext uri="{FF2B5EF4-FFF2-40B4-BE49-F238E27FC236}">
                  <a16:creationId xmlns:a16="http://schemas.microsoft.com/office/drawing/2014/main" id="{2E2AE8D0-E0F2-426B-8394-EF4943D0C569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695;p47">
              <a:extLst>
                <a:ext uri="{FF2B5EF4-FFF2-40B4-BE49-F238E27FC236}">
                  <a16:creationId xmlns:a16="http://schemas.microsoft.com/office/drawing/2014/main" id="{AB888A0A-2BE8-439E-88EB-1771E4BE9ED8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696;p47">
              <a:extLst>
                <a:ext uri="{FF2B5EF4-FFF2-40B4-BE49-F238E27FC236}">
                  <a16:creationId xmlns:a16="http://schemas.microsoft.com/office/drawing/2014/main" id="{99B850F7-1742-4F7D-B5AC-78341B2DF370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697;p47">
              <a:extLst>
                <a:ext uri="{FF2B5EF4-FFF2-40B4-BE49-F238E27FC236}">
                  <a16:creationId xmlns:a16="http://schemas.microsoft.com/office/drawing/2014/main" id="{CBE0EC5E-705F-4F96-A339-9D5773CBF6AD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698;p47">
              <a:extLst>
                <a:ext uri="{FF2B5EF4-FFF2-40B4-BE49-F238E27FC236}">
                  <a16:creationId xmlns:a16="http://schemas.microsoft.com/office/drawing/2014/main" id="{38B3D771-E333-4F21-BCA0-A2FC92FFDC59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699;p47">
              <a:extLst>
                <a:ext uri="{FF2B5EF4-FFF2-40B4-BE49-F238E27FC236}">
                  <a16:creationId xmlns:a16="http://schemas.microsoft.com/office/drawing/2014/main" id="{FFFC1152-6384-4F6F-9C4A-CA1D0E3E9FBB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700;p47">
              <a:extLst>
                <a:ext uri="{FF2B5EF4-FFF2-40B4-BE49-F238E27FC236}">
                  <a16:creationId xmlns:a16="http://schemas.microsoft.com/office/drawing/2014/main" id="{CEA6E268-BC90-4A6F-9B2E-15DFBCD56261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701;p47">
              <a:extLst>
                <a:ext uri="{FF2B5EF4-FFF2-40B4-BE49-F238E27FC236}">
                  <a16:creationId xmlns:a16="http://schemas.microsoft.com/office/drawing/2014/main" id="{22D34369-3473-473D-8315-1C275C2D9ABD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702;p47">
              <a:extLst>
                <a:ext uri="{FF2B5EF4-FFF2-40B4-BE49-F238E27FC236}">
                  <a16:creationId xmlns:a16="http://schemas.microsoft.com/office/drawing/2014/main" id="{88D33F71-C8A8-40A5-8169-C6CE21151129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703;p47">
              <a:extLst>
                <a:ext uri="{FF2B5EF4-FFF2-40B4-BE49-F238E27FC236}">
                  <a16:creationId xmlns:a16="http://schemas.microsoft.com/office/drawing/2014/main" id="{3F2B2D53-6F50-40DB-8734-8BB546013457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704;p47">
              <a:extLst>
                <a:ext uri="{FF2B5EF4-FFF2-40B4-BE49-F238E27FC236}">
                  <a16:creationId xmlns:a16="http://schemas.microsoft.com/office/drawing/2014/main" id="{1E7808EC-B0EE-416B-9E66-285C94C7FD9D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705;p47">
              <a:extLst>
                <a:ext uri="{FF2B5EF4-FFF2-40B4-BE49-F238E27FC236}">
                  <a16:creationId xmlns:a16="http://schemas.microsoft.com/office/drawing/2014/main" id="{6E8579CB-DBAC-4A8D-88D0-1E536D15F0DC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706;p47">
              <a:extLst>
                <a:ext uri="{FF2B5EF4-FFF2-40B4-BE49-F238E27FC236}">
                  <a16:creationId xmlns:a16="http://schemas.microsoft.com/office/drawing/2014/main" id="{C106C804-FDFE-4B7C-991E-9950F3FCAF2E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707;p47">
              <a:extLst>
                <a:ext uri="{FF2B5EF4-FFF2-40B4-BE49-F238E27FC236}">
                  <a16:creationId xmlns:a16="http://schemas.microsoft.com/office/drawing/2014/main" id="{949775B8-040A-408B-AC9E-C4E65BBF7F43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708;p47">
              <a:extLst>
                <a:ext uri="{FF2B5EF4-FFF2-40B4-BE49-F238E27FC236}">
                  <a16:creationId xmlns:a16="http://schemas.microsoft.com/office/drawing/2014/main" id="{46AD37DA-DAB1-4482-8E41-1A96EF16A923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709;p47">
              <a:extLst>
                <a:ext uri="{FF2B5EF4-FFF2-40B4-BE49-F238E27FC236}">
                  <a16:creationId xmlns:a16="http://schemas.microsoft.com/office/drawing/2014/main" id="{950973E1-2C0F-4144-B2E4-6C661BF8699B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710;p47">
              <a:extLst>
                <a:ext uri="{FF2B5EF4-FFF2-40B4-BE49-F238E27FC236}">
                  <a16:creationId xmlns:a16="http://schemas.microsoft.com/office/drawing/2014/main" id="{5F424D1B-69DA-4A60-9D17-D065664481E9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711;p47">
              <a:extLst>
                <a:ext uri="{FF2B5EF4-FFF2-40B4-BE49-F238E27FC236}">
                  <a16:creationId xmlns:a16="http://schemas.microsoft.com/office/drawing/2014/main" id="{5A8B91CF-A60A-4AD2-ABA5-7188032130A8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712;p47">
              <a:extLst>
                <a:ext uri="{FF2B5EF4-FFF2-40B4-BE49-F238E27FC236}">
                  <a16:creationId xmlns:a16="http://schemas.microsoft.com/office/drawing/2014/main" id="{6B4AE7AB-8005-4A19-AA4B-4208408F9BE4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713;p47">
              <a:extLst>
                <a:ext uri="{FF2B5EF4-FFF2-40B4-BE49-F238E27FC236}">
                  <a16:creationId xmlns:a16="http://schemas.microsoft.com/office/drawing/2014/main" id="{0DA19BC2-8197-4244-AF98-937C23046528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714;p47">
              <a:extLst>
                <a:ext uri="{FF2B5EF4-FFF2-40B4-BE49-F238E27FC236}">
                  <a16:creationId xmlns:a16="http://schemas.microsoft.com/office/drawing/2014/main" id="{01498E86-902F-4161-ABC2-6CD3851C8D19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715;p47">
              <a:extLst>
                <a:ext uri="{FF2B5EF4-FFF2-40B4-BE49-F238E27FC236}">
                  <a16:creationId xmlns:a16="http://schemas.microsoft.com/office/drawing/2014/main" id="{E407A1A5-F8A9-4D9E-AA09-5E35A2CCAB17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716;p47">
              <a:extLst>
                <a:ext uri="{FF2B5EF4-FFF2-40B4-BE49-F238E27FC236}">
                  <a16:creationId xmlns:a16="http://schemas.microsoft.com/office/drawing/2014/main" id="{E7A8AF92-1174-4900-8B6F-AE1FE288FF7C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717;p47">
              <a:extLst>
                <a:ext uri="{FF2B5EF4-FFF2-40B4-BE49-F238E27FC236}">
                  <a16:creationId xmlns:a16="http://schemas.microsoft.com/office/drawing/2014/main" id="{7D9F3DCB-26CB-4D46-ACB6-C898CCE85EFC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718;p47">
              <a:extLst>
                <a:ext uri="{FF2B5EF4-FFF2-40B4-BE49-F238E27FC236}">
                  <a16:creationId xmlns:a16="http://schemas.microsoft.com/office/drawing/2014/main" id="{6D4E9EF1-15B5-4CF4-92CF-A2704FB21B96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719;p47">
              <a:extLst>
                <a:ext uri="{FF2B5EF4-FFF2-40B4-BE49-F238E27FC236}">
                  <a16:creationId xmlns:a16="http://schemas.microsoft.com/office/drawing/2014/main" id="{D321C7FD-B657-4B56-B0EA-307C398BA9AD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720;p47">
              <a:extLst>
                <a:ext uri="{FF2B5EF4-FFF2-40B4-BE49-F238E27FC236}">
                  <a16:creationId xmlns:a16="http://schemas.microsoft.com/office/drawing/2014/main" id="{EE21A35C-4628-4AE2-A4AE-6BFC00EB9E2E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721;p47">
              <a:extLst>
                <a:ext uri="{FF2B5EF4-FFF2-40B4-BE49-F238E27FC236}">
                  <a16:creationId xmlns:a16="http://schemas.microsoft.com/office/drawing/2014/main" id="{5D85D65A-A902-43F1-B39D-47A300229995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722;p47">
              <a:extLst>
                <a:ext uri="{FF2B5EF4-FFF2-40B4-BE49-F238E27FC236}">
                  <a16:creationId xmlns:a16="http://schemas.microsoft.com/office/drawing/2014/main" id="{15CCE3E5-0834-4FBC-9FD4-5A94434C7304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723;p47">
              <a:extLst>
                <a:ext uri="{FF2B5EF4-FFF2-40B4-BE49-F238E27FC236}">
                  <a16:creationId xmlns:a16="http://schemas.microsoft.com/office/drawing/2014/main" id="{634FB80A-A11E-4C30-9445-1653A9FC7344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724;p47">
              <a:extLst>
                <a:ext uri="{FF2B5EF4-FFF2-40B4-BE49-F238E27FC236}">
                  <a16:creationId xmlns:a16="http://schemas.microsoft.com/office/drawing/2014/main" id="{A12A4C72-3BCF-4BFB-B4E3-2360B8F3CFD0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725;p47">
              <a:extLst>
                <a:ext uri="{FF2B5EF4-FFF2-40B4-BE49-F238E27FC236}">
                  <a16:creationId xmlns:a16="http://schemas.microsoft.com/office/drawing/2014/main" id="{A695C570-19D2-4019-B57A-64D4A06E656C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726;p47">
              <a:extLst>
                <a:ext uri="{FF2B5EF4-FFF2-40B4-BE49-F238E27FC236}">
                  <a16:creationId xmlns:a16="http://schemas.microsoft.com/office/drawing/2014/main" id="{3B00B57D-0A04-41A7-B954-2B1D2FB8F5B3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727;p47">
              <a:extLst>
                <a:ext uri="{FF2B5EF4-FFF2-40B4-BE49-F238E27FC236}">
                  <a16:creationId xmlns:a16="http://schemas.microsoft.com/office/drawing/2014/main" id="{A875E931-0E59-4C5F-83E6-948453BF6BCF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728;p47">
              <a:extLst>
                <a:ext uri="{FF2B5EF4-FFF2-40B4-BE49-F238E27FC236}">
                  <a16:creationId xmlns:a16="http://schemas.microsoft.com/office/drawing/2014/main" id="{9D4D6FEE-E3AE-4425-B8FD-358B42D75C81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729;p47">
              <a:extLst>
                <a:ext uri="{FF2B5EF4-FFF2-40B4-BE49-F238E27FC236}">
                  <a16:creationId xmlns:a16="http://schemas.microsoft.com/office/drawing/2014/main" id="{B679155A-D1CB-403A-9020-F9D66A4BDEF1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730;p47">
              <a:extLst>
                <a:ext uri="{FF2B5EF4-FFF2-40B4-BE49-F238E27FC236}">
                  <a16:creationId xmlns:a16="http://schemas.microsoft.com/office/drawing/2014/main" id="{BD3271E2-16BA-4ACF-BC5E-25C5CECEB598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731;p47">
              <a:extLst>
                <a:ext uri="{FF2B5EF4-FFF2-40B4-BE49-F238E27FC236}">
                  <a16:creationId xmlns:a16="http://schemas.microsoft.com/office/drawing/2014/main" id="{6491C6D4-F162-4D28-B853-4223F1362865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732;p47">
              <a:extLst>
                <a:ext uri="{FF2B5EF4-FFF2-40B4-BE49-F238E27FC236}">
                  <a16:creationId xmlns:a16="http://schemas.microsoft.com/office/drawing/2014/main" id="{F791A1B3-B402-49FC-94EC-9D51BECDEF7C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733;p47">
              <a:extLst>
                <a:ext uri="{FF2B5EF4-FFF2-40B4-BE49-F238E27FC236}">
                  <a16:creationId xmlns:a16="http://schemas.microsoft.com/office/drawing/2014/main" id="{A38F0712-16B1-406F-8262-D1B910AD561C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734;p47">
              <a:extLst>
                <a:ext uri="{FF2B5EF4-FFF2-40B4-BE49-F238E27FC236}">
                  <a16:creationId xmlns:a16="http://schemas.microsoft.com/office/drawing/2014/main" id="{31707230-0996-425B-85D5-1F7582CDC04F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735;p47">
              <a:extLst>
                <a:ext uri="{FF2B5EF4-FFF2-40B4-BE49-F238E27FC236}">
                  <a16:creationId xmlns:a16="http://schemas.microsoft.com/office/drawing/2014/main" id="{8D4FFF63-BA5A-4204-B4FE-130CF58246B5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736;p47">
              <a:extLst>
                <a:ext uri="{FF2B5EF4-FFF2-40B4-BE49-F238E27FC236}">
                  <a16:creationId xmlns:a16="http://schemas.microsoft.com/office/drawing/2014/main" id="{C46103FE-6D41-4B12-9DDF-B113E7FF739C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737;p47">
              <a:extLst>
                <a:ext uri="{FF2B5EF4-FFF2-40B4-BE49-F238E27FC236}">
                  <a16:creationId xmlns:a16="http://schemas.microsoft.com/office/drawing/2014/main" id="{CE166FE7-42E3-48A4-8EF8-F61FBCFF8F78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738;p47">
              <a:extLst>
                <a:ext uri="{FF2B5EF4-FFF2-40B4-BE49-F238E27FC236}">
                  <a16:creationId xmlns:a16="http://schemas.microsoft.com/office/drawing/2014/main" id="{3FF47C34-C370-4242-A009-4FE000D8C6C4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739;p47">
              <a:extLst>
                <a:ext uri="{FF2B5EF4-FFF2-40B4-BE49-F238E27FC236}">
                  <a16:creationId xmlns:a16="http://schemas.microsoft.com/office/drawing/2014/main" id="{DDFB7834-D9D0-48C3-A941-247DCF25EDA4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740;p47">
              <a:extLst>
                <a:ext uri="{FF2B5EF4-FFF2-40B4-BE49-F238E27FC236}">
                  <a16:creationId xmlns:a16="http://schemas.microsoft.com/office/drawing/2014/main" id="{F4A704F1-F45C-4516-8330-2FC3BF898BEE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741;p47">
              <a:extLst>
                <a:ext uri="{FF2B5EF4-FFF2-40B4-BE49-F238E27FC236}">
                  <a16:creationId xmlns:a16="http://schemas.microsoft.com/office/drawing/2014/main" id="{C3500153-0E6B-45BD-84B3-0A2D580792E3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742;p47">
              <a:extLst>
                <a:ext uri="{FF2B5EF4-FFF2-40B4-BE49-F238E27FC236}">
                  <a16:creationId xmlns:a16="http://schemas.microsoft.com/office/drawing/2014/main" id="{29180003-B4B1-4F98-B9F6-DE1D8388FB0B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743;p47">
              <a:extLst>
                <a:ext uri="{FF2B5EF4-FFF2-40B4-BE49-F238E27FC236}">
                  <a16:creationId xmlns:a16="http://schemas.microsoft.com/office/drawing/2014/main" id="{F423F5BF-634E-4854-A11C-4E82A8218BA8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744;p47">
              <a:extLst>
                <a:ext uri="{FF2B5EF4-FFF2-40B4-BE49-F238E27FC236}">
                  <a16:creationId xmlns:a16="http://schemas.microsoft.com/office/drawing/2014/main" id="{A37381F7-846C-430E-893C-2BD6890F3122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745;p47">
              <a:extLst>
                <a:ext uri="{FF2B5EF4-FFF2-40B4-BE49-F238E27FC236}">
                  <a16:creationId xmlns:a16="http://schemas.microsoft.com/office/drawing/2014/main" id="{37354DAD-B741-4BE0-898E-7D4D9F9616BF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746;p47">
              <a:extLst>
                <a:ext uri="{FF2B5EF4-FFF2-40B4-BE49-F238E27FC236}">
                  <a16:creationId xmlns:a16="http://schemas.microsoft.com/office/drawing/2014/main" id="{7876C1C0-6E77-47A8-8049-BA13A6BB97E4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747;p47">
              <a:extLst>
                <a:ext uri="{FF2B5EF4-FFF2-40B4-BE49-F238E27FC236}">
                  <a16:creationId xmlns:a16="http://schemas.microsoft.com/office/drawing/2014/main" id="{4B92097C-5041-42C5-B690-B143E4E47199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748;p47">
              <a:extLst>
                <a:ext uri="{FF2B5EF4-FFF2-40B4-BE49-F238E27FC236}">
                  <a16:creationId xmlns:a16="http://schemas.microsoft.com/office/drawing/2014/main" id="{4A52AF14-924B-4F04-BC2C-6FF093547AE7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749;p47">
              <a:extLst>
                <a:ext uri="{FF2B5EF4-FFF2-40B4-BE49-F238E27FC236}">
                  <a16:creationId xmlns:a16="http://schemas.microsoft.com/office/drawing/2014/main" id="{9190FDC1-4CDF-4F44-BB32-78FE6C3405F2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750;p47">
              <a:extLst>
                <a:ext uri="{FF2B5EF4-FFF2-40B4-BE49-F238E27FC236}">
                  <a16:creationId xmlns:a16="http://schemas.microsoft.com/office/drawing/2014/main" id="{0926443F-FFFE-4B48-BCF4-AD579D740367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751;p47">
              <a:extLst>
                <a:ext uri="{FF2B5EF4-FFF2-40B4-BE49-F238E27FC236}">
                  <a16:creationId xmlns:a16="http://schemas.microsoft.com/office/drawing/2014/main" id="{D8D73D90-FAA9-4EEA-822C-64ADDAC647C5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752;p47">
              <a:extLst>
                <a:ext uri="{FF2B5EF4-FFF2-40B4-BE49-F238E27FC236}">
                  <a16:creationId xmlns:a16="http://schemas.microsoft.com/office/drawing/2014/main" id="{8D2377D1-0027-497E-8D4A-814C1F9BD6CF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753;p47">
              <a:extLst>
                <a:ext uri="{FF2B5EF4-FFF2-40B4-BE49-F238E27FC236}">
                  <a16:creationId xmlns:a16="http://schemas.microsoft.com/office/drawing/2014/main" id="{75237212-BF2F-4B31-B1A8-7287F35C822C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754;p47">
              <a:extLst>
                <a:ext uri="{FF2B5EF4-FFF2-40B4-BE49-F238E27FC236}">
                  <a16:creationId xmlns:a16="http://schemas.microsoft.com/office/drawing/2014/main" id="{1652E917-9C2F-48DB-BECA-34D23A1DACB7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755;p47">
              <a:extLst>
                <a:ext uri="{FF2B5EF4-FFF2-40B4-BE49-F238E27FC236}">
                  <a16:creationId xmlns:a16="http://schemas.microsoft.com/office/drawing/2014/main" id="{93A20702-1A68-4629-9EB3-C50066D66B7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756;p47">
              <a:extLst>
                <a:ext uri="{FF2B5EF4-FFF2-40B4-BE49-F238E27FC236}">
                  <a16:creationId xmlns:a16="http://schemas.microsoft.com/office/drawing/2014/main" id="{F7DF5BEC-B359-4439-8E89-29802AD59611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757;p47">
              <a:extLst>
                <a:ext uri="{FF2B5EF4-FFF2-40B4-BE49-F238E27FC236}">
                  <a16:creationId xmlns:a16="http://schemas.microsoft.com/office/drawing/2014/main" id="{71E6990E-770A-4AC6-ACCD-7C5521846E9E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758;p47">
              <a:extLst>
                <a:ext uri="{FF2B5EF4-FFF2-40B4-BE49-F238E27FC236}">
                  <a16:creationId xmlns:a16="http://schemas.microsoft.com/office/drawing/2014/main" id="{F74AA0B3-5560-483F-8458-6FB8E0091276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759;p47">
              <a:extLst>
                <a:ext uri="{FF2B5EF4-FFF2-40B4-BE49-F238E27FC236}">
                  <a16:creationId xmlns:a16="http://schemas.microsoft.com/office/drawing/2014/main" id="{C05A4CF2-EC7E-4DA4-96DE-AAA0A34D0752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760;p47">
              <a:extLst>
                <a:ext uri="{FF2B5EF4-FFF2-40B4-BE49-F238E27FC236}">
                  <a16:creationId xmlns:a16="http://schemas.microsoft.com/office/drawing/2014/main" id="{8F2F0BA8-5F32-442D-9799-F43904EF85FE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761;p47">
              <a:extLst>
                <a:ext uri="{FF2B5EF4-FFF2-40B4-BE49-F238E27FC236}">
                  <a16:creationId xmlns:a16="http://schemas.microsoft.com/office/drawing/2014/main" id="{F147CAB2-695F-43EE-9FBC-19457A5B472B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762;p47">
              <a:extLst>
                <a:ext uri="{FF2B5EF4-FFF2-40B4-BE49-F238E27FC236}">
                  <a16:creationId xmlns:a16="http://schemas.microsoft.com/office/drawing/2014/main" id="{987E6C37-9A18-4ABE-923A-C6B6327C7FEA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763;p47">
              <a:extLst>
                <a:ext uri="{FF2B5EF4-FFF2-40B4-BE49-F238E27FC236}">
                  <a16:creationId xmlns:a16="http://schemas.microsoft.com/office/drawing/2014/main" id="{88E25D69-0145-45FD-895F-6F59A1821853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764;p47">
              <a:extLst>
                <a:ext uri="{FF2B5EF4-FFF2-40B4-BE49-F238E27FC236}">
                  <a16:creationId xmlns:a16="http://schemas.microsoft.com/office/drawing/2014/main" id="{28EAB416-10B6-4A41-A438-39CCA6684D12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765;p47">
              <a:extLst>
                <a:ext uri="{FF2B5EF4-FFF2-40B4-BE49-F238E27FC236}">
                  <a16:creationId xmlns:a16="http://schemas.microsoft.com/office/drawing/2014/main" id="{233AB484-EFA7-492E-ADF3-33DD0A2F7011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766;p47">
              <a:extLst>
                <a:ext uri="{FF2B5EF4-FFF2-40B4-BE49-F238E27FC236}">
                  <a16:creationId xmlns:a16="http://schemas.microsoft.com/office/drawing/2014/main" id="{2C3FF55D-B4FC-4E4C-960F-3F24AAFFFDE2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767;p47">
              <a:extLst>
                <a:ext uri="{FF2B5EF4-FFF2-40B4-BE49-F238E27FC236}">
                  <a16:creationId xmlns:a16="http://schemas.microsoft.com/office/drawing/2014/main" id="{0BDDBD8F-2C36-43DF-8A40-2DC74F54D16A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768;p47">
              <a:extLst>
                <a:ext uri="{FF2B5EF4-FFF2-40B4-BE49-F238E27FC236}">
                  <a16:creationId xmlns:a16="http://schemas.microsoft.com/office/drawing/2014/main" id="{1CD5163E-9C0A-4D2A-B36F-3ECA573D6F13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769;p47">
              <a:extLst>
                <a:ext uri="{FF2B5EF4-FFF2-40B4-BE49-F238E27FC236}">
                  <a16:creationId xmlns:a16="http://schemas.microsoft.com/office/drawing/2014/main" id="{4C2F8352-5676-43D9-8901-DE4179452327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" name="Google Shape;2770;p47">
              <a:extLst>
                <a:ext uri="{FF2B5EF4-FFF2-40B4-BE49-F238E27FC236}">
                  <a16:creationId xmlns:a16="http://schemas.microsoft.com/office/drawing/2014/main" id="{4CC0D938-83BB-4AF5-AEBF-082437FE0A9B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85" name="Google Shape;2771;p47">
                <a:extLst>
                  <a:ext uri="{FF2B5EF4-FFF2-40B4-BE49-F238E27FC236}">
                    <a16:creationId xmlns:a16="http://schemas.microsoft.com/office/drawing/2014/main" id="{D9C298F9-AC09-4AD1-BF45-AD2A2BC7627E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2772;p47">
                <a:extLst>
                  <a:ext uri="{FF2B5EF4-FFF2-40B4-BE49-F238E27FC236}">
                    <a16:creationId xmlns:a16="http://schemas.microsoft.com/office/drawing/2014/main" id="{7C9387B5-15C4-4CB3-A384-BB008061A93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2773;p47">
                <a:extLst>
                  <a:ext uri="{FF2B5EF4-FFF2-40B4-BE49-F238E27FC236}">
                    <a16:creationId xmlns:a16="http://schemas.microsoft.com/office/drawing/2014/main" id="{A25D2B0D-01CC-4C91-9590-0C54F02BFA2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2774;p47">
                <a:extLst>
                  <a:ext uri="{FF2B5EF4-FFF2-40B4-BE49-F238E27FC236}">
                    <a16:creationId xmlns:a16="http://schemas.microsoft.com/office/drawing/2014/main" id="{D169ADC2-AD4A-45C4-B417-7E058479CBB9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2775;p47">
                <a:extLst>
                  <a:ext uri="{FF2B5EF4-FFF2-40B4-BE49-F238E27FC236}">
                    <a16:creationId xmlns:a16="http://schemas.microsoft.com/office/drawing/2014/main" id="{39DF80E5-0198-4EB5-B975-02A918B711AA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" name="Google Shape;2776;p47">
              <a:extLst>
                <a:ext uri="{FF2B5EF4-FFF2-40B4-BE49-F238E27FC236}">
                  <a16:creationId xmlns:a16="http://schemas.microsoft.com/office/drawing/2014/main" id="{3A11B436-5E9A-458E-A50E-D2EBF1EA2958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777;p47">
              <a:extLst>
                <a:ext uri="{FF2B5EF4-FFF2-40B4-BE49-F238E27FC236}">
                  <a16:creationId xmlns:a16="http://schemas.microsoft.com/office/drawing/2014/main" id="{977B4298-64AB-4807-8ED4-1C832D352629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D2C387C-75F5-45F3-B7DB-10A9E1A98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18" y="1497544"/>
            <a:ext cx="4836864" cy="3567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0B2FA-5A52-499A-AA2F-648A7283F3D7}"/>
              </a:ext>
            </a:extLst>
          </p:cNvPr>
          <p:cNvSpPr txBox="1"/>
          <p:nvPr/>
        </p:nvSpPr>
        <p:spPr>
          <a:xfrm>
            <a:off x="252912" y="1111347"/>
            <a:ext cx="3142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effectLst/>
                <a:latin typeface="+mn-ea"/>
                <a:ea typeface="+mn-ea"/>
              </a:rPr>
              <a:t>[ </a:t>
            </a:r>
            <a:r>
              <a:rPr lang="en-US" altLang="ko-KR" sz="1600" b="1" dirty="0">
                <a:latin typeface="+mn-ea"/>
                <a:ea typeface="+mn-ea"/>
              </a:rPr>
              <a:t>Custom model</a:t>
            </a:r>
            <a:r>
              <a:rPr lang="ko-KR" altLang="en-US" sz="1600" b="1" i="0" dirty="0">
                <a:effectLst/>
                <a:latin typeface="+mn-ea"/>
                <a:ea typeface="+mn-ea"/>
              </a:rPr>
              <a:t> 학습 정확도 </a:t>
            </a:r>
            <a:r>
              <a:rPr lang="en-US" altLang="ko-KR" sz="1600" b="1" i="0" dirty="0">
                <a:effectLst/>
                <a:latin typeface="+mn-ea"/>
                <a:ea typeface="+mn-ea"/>
              </a:rPr>
              <a:t>]</a:t>
            </a:r>
            <a:endParaRPr lang="ko-KR" altLang="en-US" sz="1600" b="1" i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5105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76122" y="176280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후처리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556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8054787" y="58321"/>
            <a:ext cx="1047422" cy="505063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05;p15">
            <a:extLst>
              <a:ext uri="{FF2B5EF4-FFF2-40B4-BE49-F238E27FC236}">
                <a16:creationId xmlns:a16="http://schemas.microsoft.com/office/drawing/2014/main" id="{8DD944A8-FCE2-47B2-9FE1-408CB579446F}"/>
              </a:ext>
            </a:extLst>
          </p:cNvPr>
          <p:cNvSpPr txBox="1">
            <a:spLocks/>
          </p:cNvSpPr>
          <p:nvPr/>
        </p:nvSpPr>
        <p:spPr>
          <a:xfrm>
            <a:off x="414594" y="98800"/>
            <a:ext cx="3445727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후처리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60D86-B0F5-4236-BA68-3FB58E7CE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94" y="708531"/>
            <a:ext cx="3803009" cy="42803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CDE9DD-EF17-427D-A133-4F99AFBF3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991" y="225475"/>
            <a:ext cx="3546870" cy="48076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F6A0D6-89E0-484A-9352-3EEFC3B03127}"/>
              </a:ext>
            </a:extLst>
          </p:cNvPr>
          <p:cNvSpPr/>
          <p:nvPr/>
        </p:nvSpPr>
        <p:spPr>
          <a:xfrm>
            <a:off x="4571747" y="1502026"/>
            <a:ext cx="1439088" cy="110711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6CFB395-43BA-437E-AED5-1E6EB972F625}"/>
              </a:ext>
            </a:extLst>
          </p:cNvPr>
          <p:cNvSpPr/>
          <p:nvPr/>
        </p:nvSpPr>
        <p:spPr>
          <a:xfrm>
            <a:off x="400301" y="809905"/>
            <a:ext cx="1388158" cy="178453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EC84EC-6767-44C9-8004-4DD3529F3201}"/>
              </a:ext>
            </a:extLst>
          </p:cNvPr>
          <p:cNvSpPr/>
          <p:nvPr/>
        </p:nvSpPr>
        <p:spPr>
          <a:xfrm>
            <a:off x="4571747" y="2772291"/>
            <a:ext cx="3288726" cy="1107114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255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76122" y="176280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고찰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246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34" name="Google Shape;744;p18">
            <a:extLst>
              <a:ext uri="{FF2B5EF4-FFF2-40B4-BE49-F238E27FC236}">
                <a16:creationId xmlns:a16="http://schemas.microsoft.com/office/drawing/2014/main" id="{55A65147-326E-4E23-BC28-D11C06DDAB1D}"/>
              </a:ext>
            </a:extLst>
          </p:cNvPr>
          <p:cNvGrpSpPr/>
          <p:nvPr/>
        </p:nvGrpSpPr>
        <p:grpSpPr>
          <a:xfrm>
            <a:off x="5909688" y="1519517"/>
            <a:ext cx="2787533" cy="2968585"/>
            <a:chOff x="2152750" y="190500"/>
            <a:chExt cx="4293756" cy="4762499"/>
          </a:xfrm>
        </p:grpSpPr>
        <p:sp>
          <p:nvSpPr>
            <p:cNvPr id="35" name="Google Shape;745;p18">
              <a:extLst>
                <a:ext uri="{FF2B5EF4-FFF2-40B4-BE49-F238E27FC236}">
                  <a16:creationId xmlns:a16="http://schemas.microsoft.com/office/drawing/2014/main" id="{52957B29-0699-4F9D-875A-03FE788C8746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46;p18">
              <a:extLst>
                <a:ext uri="{FF2B5EF4-FFF2-40B4-BE49-F238E27FC236}">
                  <a16:creationId xmlns:a16="http://schemas.microsoft.com/office/drawing/2014/main" id="{C75BBDCE-A5DC-4F0F-BC9E-5E56CAD77CC5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47;p18">
              <a:extLst>
                <a:ext uri="{FF2B5EF4-FFF2-40B4-BE49-F238E27FC236}">
                  <a16:creationId xmlns:a16="http://schemas.microsoft.com/office/drawing/2014/main" id="{B717687F-2DA4-49CE-A8A9-E0EFEB0D208B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48;p18">
              <a:extLst>
                <a:ext uri="{FF2B5EF4-FFF2-40B4-BE49-F238E27FC236}">
                  <a16:creationId xmlns:a16="http://schemas.microsoft.com/office/drawing/2014/main" id="{15C607BF-30C2-404E-9ABC-9675D91CB854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49;p18">
              <a:extLst>
                <a:ext uri="{FF2B5EF4-FFF2-40B4-BE49-F238E27FC236}">
                  <a16:creationId xmlns:a16="http://schemas.microsoft.com/office/drawing/2014/main" id="{34FA2579-8E84-4399-A023-7B499B0E2FA9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50;p18">
              <a:extLst>
                <a:ext uri="{FF2B5EF4-FFF2-40B4-BE49-F238E27FC236}">
                  <a16:creationId xmlns:a16="http://schemas.microsoft.com/office/drawing/2014/main" id="{554D13AE-5F80-4294-8A2F-BC567DF54271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51;p18">
              <a:extLst>
                <a:ext uri="{FF2B5EF4-FFF2-40B4-BE49-F238E27FC236}">
                  <a16:creationId xmlns:a16="http://schemas.microsoft.com/office/drawing/2014/main" id="{08CE24A8-09F5-4D3D-9C3B-AC34A4997F9D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52;p18">
              <a:extLst>
                <a:ext uri="{FF2B5EF4-FFF2-40B4-BE49-F238E27FC236}">
                  <a16:creationId xmlns:a16="http://schemas.microsoft.com/office/drawing/2014/main" id="{3182E974-7E31-467C-8C63-6AEB01BEACEF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53;p18">
              <a:extLst>
                <a:ext uri="{FF2B5EF4-FFF2-40B4-BE49-F238E27FC236}">
                  <a16:creationId xmlns:a16="http://schemas.microsoft.com/office/drawing/2014/main" id="{CA29E4E7-7D67-46CD-B2D8-EB741A764142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54;p18">
              <a:extLst>
                <a:ext uri="{FF2B5EF4-FFF2-40B4-BE49-F238E27FC236}">
                  <a16:creationId xmlns:a16="http://schemas.microsoft.com/office/drawing/2014/main" id="{B69486C8-48C8-4CEB-BB57-0E7E36567081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55;p18">
              <a:extLst>
                <a:ext uri="{FF2B5EF4-FFF2-40B4-BE49-F238E27FC236}">
                  <a16:creationId xmlns:a16="http://schemas.microsoft.com/office/drawing/2014/main" id="{9C15762D-5DC5-42AD-887A-31C326C7C0B7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56;p18">
              <a:extLst>
                <a:ext uri="{FF2B5EF4-FFF2-40B4-BE49-F238E27FC236}">
                  <a16:creationId xmlns:a16="http://schemas.microsoft.com/office/drawing/2014/main" id="{618ABC26-AD22-4E6F-8303-AD6A422F1FEF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57;p18">
              <a:extLst>
                <a:ext uri="{FF2B5EF4-FFF2-40B4-BE49-F238E27FC236}">
                  <a16:creationId xmlns:a16="http://schemas.microsoft.com/office/drawing/2014/main" id="{A9A7445B-FDC7-4D86-84C2-8AC56EBC1D47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58;p18">
              <a:extLst>
                <a:ext uri="{FF2B5EF4-FFF2-40B4-BE49-F238E27FC236}">
                  <a16:creationId xmlns:a16="http://schemas.microsoft.com/office/drawing/2014/main" id="{19FE3E00-564A-45DC-A8D9-43022DA57ECC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59;p18">
              <a:extLst>
                <a:ext uri="{FF2B5EF4-FFF2-40B4-BE49-F238E27FC236}">
                  <a16:creationId xmlns:a16="http://schemas.microsoft.com/office/drawing/2014/main" id="{1DF31217-D8B9-40DD-98AA-355C3F441A4F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60;p18">
              <a:extLst>
                <a:ext uri="{FF2B5EF4-FFF2-40B4-BE49-F238E27FC236}">
                  <a16:creationId xmlns:a16="http://schemas.microsoft.com/office/drawing/2014/main" id="{EEF65DB0-369C-44C1-8610-29C03036949F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61;p18">
              <a:extLst>
                <a:ext uri="{FF2B5EF4-FFF2-40B4-BE49-F238E27FC236}">
                  <a16:creationId xmlns:a16="http://schemas.microsoft.com/office/drawing/2014/main" id="{99AD470C-E793-4E35-8146-CA3C939FA1F0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62;p18">
              <a:extLst>
                <a:ext uri="{FF2B5EF4-FFF2-40B4-BE49-F238E27FC236}">
                  <a16:creationId xmlns:a16="http://schemas.microsoft.com/office/drawing/2014/main" id="{4671F003-140A-4438-8B67-3B2EB6084795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63;p18">
              <a:extLst>
                <a:ext uri="{FF2B5EF4-FFF2-40B4-BE49-F238E27FC236}">
                  <a16:creationId xmlns:a16="http://schemas.microsoft.com/office/drawing/2014/main" id="{13BC84C4-B821-4A3A-AE6D-CC77826B9A52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64;p18">
              <a:extLst>
                <a:ext uri="{FF2B5EF4-FFF2-40B4-BE49-F238E27FC236}">
                  <a16:creationId xmlns:a16="http://schemas.microsoft.com/office/drawing/2014/main" id="{7AAB7C37-2176-4B47-8E0D-2D1914847651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65;p18">
              <a:extLst>
                <a:ext uri="{FF2B5EF4-FFF2-40B4-BE49-F238E27FC236}">
                  <a16:creationId xmlns:a16="http://schemas.microsoft.com/office/drawing/2014/main" id="{6811A634-D1CB-4018-9B8C-E5391F34A4BC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66;p18">
              <a:extLst>
                <a:ext uri="{FF2B5EF4-FFF2-40B4-BE49-F238E27FC236}">
                  <a16:creationId xmlns:a16="http://schemas.microsoft.com/office/drawing/2014/main" id="{42960915-0847-467D-8218-947B6471B22C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67;p18">
              <a:extLst>
                <a:ext uri="{FF2B5EF4-FFF2-40B4-BE49-F238E27FC236}">
                  <a16:creationId xmlns:a16="http://schemas.microsoft.com/office/drawing/2014/main" id="{D8199006-65FF-4E7B-96C6-89663CCB8579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68;p18">
              <a:extLst>
                <a:ext uri="{FF2B5EF4-FFF2-40B4-BE49-F238E27FC236}">
                  <a16:creationId xmlns:a16="http://schemas.microsoft.com/office/drawing/2014/main" id="{0B319CA2-5780-4AF2-9660-D198CCF37845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69;p18">
              <a:extLst>
                <a:ext uri="{FF2B5EF4-FFF2-40B4-BE49-F238E27FC236}">
                  <a16:creationId xmlns:a16="http://schemas.microsoft.com/office/drawing/2014/main" id="{86515471-9B6F-4B6B-B7BF-63F3ABAFC927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70;p18">
              <a:extLst>
                <a:ext uri="{FF2B5EF4-FFF2-40B4-BE49-F238E27FC236}">
                  <a16:creationId xmlns:a16="http://schemas.microsoft.com/office/drawing/2014/main" id="{1723C8E4-3B0D-49C9-860D-7FB1E54FB739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771;p18">
              <a:extLst>
                <a:ext uri="{FF2B5EF4-FFF2-40B4-BE49-F238E27FC236}">
                  <a16:creationId xmlns:a16="http://schemas.microsoft.com/office/drawing/2014/main" id="{11BCD260-F026-4551-9196-A0BB0F804216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772;p18">
              <a:extLst>
                <a:ext uri="{FF2B5EF4-FFF2-40B4-BE49-F238E27FC236}">
                  <a16:creationId xmlns:a16="http://schemas.microsoft.com/office/drawing/2014/main" id="{3B68785D-BC2E-4F28-9426-CADA0AA30905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773;p18">
              <a:extLst>
                <a:ext uri="{FF2B5EF4-FFF2-40B4-BE49-F238E27FC236}">
                  <a16:creationId xmlns:a16="http://schemas.microsoft.com/office/drawing/2014/main" id="{34CB0C87-756E-4E07-9979-F8F08EFE3071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774;p18">
              <a:extLst>
                <a:ext uri="{FF2B5EF4-FFF2-40B4-BE49-F238E27FC236}">
                  <a16:creationId xmlns:a16="http://schemas.microsoft.com/office/drawing/2014/main" id="{B7DFB3C4-C2F8-4EA5-80F4-70EC8456701B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775;p18">
              <a:extLst>
                <a:ext uri="{FF2B5EF4-FFF2-40B4-BE49-F238E27FC236}">
                  <a16:creationId xmlns:a16="http://schemas.microsoft.com/office/drawing/2014/main" id="{1AED5341-BA51-4DBA-B37C-11B175B38FE0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776;p18">
              <a:extLst>
                <a:ext uri="{FF2B5EF4-FFF2-40B4-BE49-F238E27FC236}">
                  <a16:creationId xmlns:a16="http://schemas.microsoft.com/office/drawing/2014/main" id="{9C09CC2B-5997-4B5F-BC34-54D30CA93915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777;p18">
              <a:extLst>
                <a:ext uri="{FF2B5EF4-FFF2-40B4-BE49-F238E27FC236}">
                  <a16:creationId xmlns:a16="http://schemas.microsoft.com/office/drawing/2014/main" id="{98B5FFD3-8E5C-4BD7-A63D-F847ECCD4480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778;p18">
              <a:extLst>
                <a:ext uri="{FF2B5EF4-FFF2-40B4-BE49-F238E27FC236}">
                  <a16:creationId xmlns:a16="http://schemas.microsoft.com/office/drawing/2014/main" id="{8E03C821-03B9-4F52-8B14-D75A0780BAEC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79;p18">
              <a:extLst>
                <a:ext uri="{FF2B5EF4-FFF2-40B4-BE49-F238E27FC236}">
                  <a16:creationId xmlns:a16="http://schemas.microsoft.com/office/drawing/2014/main" id="{28B9F767-916B-46E7-BB91-ABA4AFF0002C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80;p18">
              <a:extLst>
                <a:ext uri="{FF2B5EF4-FFF2-40B4-BE49-F238E27FC236}">
                  <a16:creationId xmlns:a16="http://schemas.microsoft.com/office/drawing/2014/main" id="{AE92C7E0-1BD7-4EA0-8B58-93462A89FA04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81;p18">
              <a:extLst>
                <a:ext uri="{FF2B5EF4-FFF2-40B4-BE49-F238E27FC236}">
                  <a16:creationId xmlns:a16="http://schemas.microsoft.com/office/drawing/2014/main" id="{4BF5CADF-6DB5-4E75-B0FD-A0EE7EA06F1C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82;p18">
              <a:extLst>
                <a:ext uri="{FF2B5EF4-FFF2-40B4-BE49-F238E27FC236}">
                  <a16:creationId xmlns:a16="http://schemas.microsoft.com/office/drawing/2014/main" id="{6D827C68-F186-448B-BD5B-DA831005F11F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83;p18">
              <a:extLst>
                <a:ext uri="{FF2B5EF4-FFF2-40B4-BE49-F238E27FC236}">
                  <a16:creationId xmlns:a16="http://schemas.microsoft.com/office/drawing/2014/main" id="{EED78297-4495-4FF5-8384-101C676F7707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84;p18">
              <a:extLst>
                <a:ext uri="{FF2B5EF4-FFF2-40B4-BE49-F238E27FC236}">
                  <a16:creationId xmlns:a16="http://schemas.microsoft.com/office/drawing/2014/main" id="{CE9CB2C6-A821-4FEE-8622-2A194096E03B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85;p18">
              <a:extLst>
                <a:ext uri="{FF2B5EF4-FFF2-40B4-BE49-F238E27FC236}">
                  <a16:creationId xmlns:a16="http://schemas.microsoft.com/office/drawing/2014/main" id="{F216CA26-649C-4BAB-92C6-943F169C8C9D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86;p18">
              <a:extLst>
                <a:ext uri="{FF2B5EF4-FFF2-40B4-BE49-F238E27FC236}">
                  <a16:creationId xmlns:a16="http://schemas.microsoft.com/office/drawing/2014/main" id="{33AAB0EA-26DB-40A4-A0F9-6CE8E5DCFD6F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7;p18">
              <a:extLst>
                <a:ext uri="{FF2B5EF4-FFF2-40B4-BE49-F238E27FC236}">
                  <a16:creationId xmlns:a16="http://schemas.microsoft.com/office/drawing/2014/main" id="{E1FAFFF0-B9A7-4B78-90D8-3AF5794AFFC1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88;p18">
              <a:extLst>
                <a:ext uri="{FF2B5EF4-FFF2-40B4-BE49-F238E27FC236}">
                  <a16:creationId xmlns:a16="http://schemas.microsoft.com/office/drawing/2014/main" id="{D415AC51-9193-4824-A672-B1330D22916A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789;p18">
              <a:extLst>
                <a:ext uri="{FF2B5EF4-FFF2-40B4-BE49-F238E27FC236}">
                  <a16:creationId xmlns:a16="http://schemas.microsoft.com/office/drawing/2014/main" id="{1DDD6568-AB0D-4708-841F-89B4E8D97336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790;p18">
              <a:extLst>
                <a:ext uri="{FF2B5EF4-FFF2-40B4-BE49-F238E27FC236}">
                  <a16:creationId xmlns:a16="http://schemas.microsoft.com/office/drawing/2014/main" id="{BB9997CC-081B-410E-964C-1907E98F9B2A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791;p18">
              <a:extLst>
                <a:ext uri="{FF2B5EF4-FFF2-40B4-BE49-F238E27FC236}">
                  <a16:creationId xmlns:a16="http://schemas.microsoft.com/office/drawing/2014/main" id="{1D757D55-AB85-4C76-A393-AF22A49D48FC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792;p18">
              <a:extLst>
                <a:ext uri="{FF2B5EF4-FFF2-40B4-BE49-F238E27FC236}">
                  <a16:creationId xmlns:a16="http://schemas.microsoft.com/office/drawing/2014/main" id="{03A48965-3659-4E80-BBCB-8CAA77261D7A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793;p18">
              <a:extLst>
                <a:ext uri="{FF2B5EF4-FFF2-40B4-BE49-F238E27FC236}">
                  <a16:creationId xmlns:a16="http://schemas.microsoft.com/office/drawing/2014/main" id="{A1A0B9DC-D415-45E5-A1DD-1DB2472D1069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794;p18">
              <a:extLst>
                <a:ext uri="{FF2B5EF4-FFF2-40B4-BE49-F238E27FC236}">
                  <a16:creationId xmlns:a16="http://schemas.microsoft.com/office/drawing/2014/main" id="{BFEEE094-1356-48F6-B34A-6AA8BD58EFD2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795;p18">
              <a:extLst>
                <a:ext uri="{FF2B5EF4-FFF2-40B4-BE49-F238E27FC236}">
                  <a16:creationId xmlns:a16="http://schemas.microsoft.com/office/drawing/2014/main" id="{F7F59297-7D80-4B54-B42E-030D26611E71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796;p18">
              <a:extLst>
                <a:ext uri="{FF2B5EF4-FFF2-40B4-BE49-F238E27FC236}">
                  <a16:creationId xmlns:a16="http://schemas.microsoft.com/office/drawing/2014/main" id="{6F50B1F7-CAD6-4EFE-8BE9-BBA16CDA6C84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797;p18">
              <a:extLst>
                <a:ext uri="{FF2B5EF4-FFF2-40B4-BE49-F238E27FC236}">
                  <a16:creationId xmlns:a16="http://schemas.microsoft.com/office/drawing/2014/main" id="{851DE888-4F57-4EEB-BAEE-D4BC9F070B59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798;p18">
              <a:extLst>
                <a:ext uri="{FF2B5EF4-FFF2-40B4-BE49-F238E27FC236}">
                  <a16:creationId xmlns:a16="http://schemas.microsoft.com/office/drawing/2014/main" id="{5451B2BA-887B-435D-B48C-C7DC317172CA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799;p18">
              <a:extLst>
                <a:ext uri="{FF2B5EF4-FFF2-40B4-BE49-F238E27FC236}">
                  <a16:creationId xmlns:a16="http://schemas.microsoft.com/office/drawing/2014/main" id="{8F46B4D0-79D2-4C9D-B06C-4D0369C8F784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00;p18">
              <a:extLst>
                <a:ext uri="{FF2B5EF4-FFF2-40B4-BE49-F238E27FC236}">
                  <a16:creationId xmlns:a16="http://schemas.microsoft.com/office/drawing/2014/main" id="{18D2E807-E7D3-49D8-B701-B3ECC1D62BDF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01;p18">
              <a:extLst>
                <a:ext uri="{FF2B5EF4-FFF2-40B4-BE49-F238E27FC236}">
                  <a16:creationId xmlns:a16="http://schemas.microsoft.com/office/drawing/2014/main" id="{E687C086-A813-476B-8B57-48412741FD8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02;p18">
              <a:extLst>
                <a:ext uri="{FF2B5EF4-FFF2-40B4-BE49-F238E27FC236}">
                  <a16:creationId xmlns:a16="http://schemas.microsoft.com/office/drawing/2014/main" id="{3773DD6E-B728-43B8-8F4F-8E0D2E27AF98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03;p18">
              <a:extLst>
                <a:ext uri="{FF2B5EF4-FFF2-40B4-BE49-F238E27FC236}">
                  <a16:creationId xmlns:a16="http://schemas.microsoft.com/office/drawing/2014/main" id="{D47F6A5E-5788-41BA-ABE8-28261D51DAE0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04;p18">
              <a:extLst>
                <a:ext uri="{FF2B5EF4-FFF2-40B4-BE49-F238E27FC236}">
                  <a16:creationId xmlns:a16="http://schemas.microsoft.com/office/drawing/2014/main" id="{F3EA2502-F582-45DA-8FCB-155F7B3ADA9D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05;p18">
              <a:extLst>
                <a:ext uri="{FF2B5EF4-FFF2-40B4-BE49-F238E27FC236}">
                  <a16:creationId xmlns:a16="http://schemas.microsoft.com/office/drawing/2014/main" id="{F8FDE2A3-1426-46FD-AC72-836D76F85DBF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06;p18">
              <a:extLst>
                <a:ext uri="{FF2B5EF4-FFF2-40B4-BE49-F238E27FC236}">
                  <a16:creationId xmlns:a16="http://schemas.microsoft.com/office/drawing/2014/main" id="{E17FC6B8-12B8-48FC-8E16-4364FAFF0CB7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07;p18">
              <a:extLst>
                <a:ext uri="{FF2B5EF4-FFF2-40B4-BE49-F238E27FC236}">
                  <a16:creationId xmlns:a16="http://schemas.microsoft.com/office/drawing/2014/main" id="{E3FDC5CD-520C-4FD2-A1A4-8AFB75587350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08;p18">
              <a:extLst>
                <a:ext uri="{FF2B5EF4-FFF2-40B4-BE49-F238E27FC236}">
                  <a16:creationId xmlns:a16="http://schemas.microsoft.com/office/drawing/2014/main" id="{32AC24C6-54CC-4F88-8990-2DBC133E3AFA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09;p18">
              <a:extLst>
                <a:ext uri="{FF2B5EF4-FFF2-40B4-BE49-F238E27FC236}">
                  <a16:creationId xmlns:a16="http://schemas.microsoft.com/office/drawing/2014/main" id="{7FBF31DC-73C2-4DF1-87AD-D625A0241DA6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810;p18">
              <a:extLst>
                <a:ext uri="{FF2B5EF4-FFF2-40B4-BE49-F238E27FC236}">
                  <a16:creationId xmlns:a16="http://schemas.microsoft.com/office/drawing/2014/main" id="{4533D94D-0032-425D-A5C8-6390314971D2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811;p18">
              <a:extLst>
                <a:ext uri="{FF2B5EF4-FFF2-40B4-BE49-F238E27FC236}">
                  <a16:creationId xmlns:a16="http://schemas.microsoft.com/office/drawing/2014/main" id="{994C44DC-CAA5-4C5F-A042-D5D5D18719C8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812;p18">
              <a:extLst>
                <a:ext uri="{FF2B5EF4-FFF2-40B4-BE49-F238E27FC236}">
                  <a16:creationId xmlns:a16="http://schemas.microsoft.com/office/drawing/2014/main" id="{5CA26BAB-664C-4BB9-9FD4-73B32EF208F9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813;p18">
              <a:extLst>
                <a:ext uri="{FF2B5EF4-FFF2-40B4-BE49-F238E27FC236}">
                  <a16:creationId xmlns:a16="http://schemas.microsoft.com/office/drawing/2014/main" id="{D9E24CA3-4CE8-4FBA-893A-B443A6BABE8C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814;p18">
              <a:extLst>
                <a:ext uri="{FF2B5EF4-FFF2-40B4-BE49-F238E27FC236}">
                  <a16:creationId xmlns:a16="http://schemas.microsoft.com/office/drawing/2014/main" id="{A2172453-02FA-417B-8CD4-E46111B56407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815;p18">
              <a:extLst>
                <a:ext uri="{FF2B5EF4-FFF2-40B4-BE49-F238E27FC236}">
                  <a16:creationId xmlns:a16="http://schemas.microsoft.com/office/drawing/2014/main" id="{BB0C1C55-8583-463D-BF38-B8DF1C10261E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816;p18">
              <a:extLst>
                <a:ext uri="{FF2B5EF4-FFF2-40B4-BE49-F238E27FC236}">
                  <a16:creationId xmlns:a16="http://schemas.microsoft.com/office/drawing/2014/main" id="{39E20CE5-4A66-46D2-A670-06603E08C3F6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817;p18">
              <a:extLst>
                <a:ext uri="{FF2B5EF4-FFF2-40B4-BE49-F238E27FC236}">
                  <a16:creationId xmlns:a16="http://schemas.microsoft.com/office/drawing/2014/main" id="{4B1245F1-21C7-4134-9B24-C687EC3EF2BE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818;p18">
              <a:extLst>
                <a:ext uri="{FF2B5EF4-FFF2-40B4-BE49-F238E27FC236}">
                  <a16:creationId xmlns:a16="http://schemas.microsoft.com/office/drawing/2014/main" id="{9594A8C3-F650-4966-AE40-C947FC0CCF10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" name="Google Shape;819;p18">
              <a:extLst>
                <a:ext uri="{FF2B5EF4-FFF2-40B4-BE49-F238E27FC236}">
                  <a16:creationId xmlns:a16="http://schemas.microsoft.com/office/drawing/2014/main" id="{3AD1E55C-428E-4F3F-A192-E7C49F2D7462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35" name="Google Shape;820;p18">
                <a:extLst>
                  <a:ext uri="{FF2B5EF4-FFF2-40B4-BE49-F238E27FC236}">
                    <a16:creationId xmlns:a16="http://schemas.microsoft.com/office/drawing/2014/main" id="{02851B98-9333-49DE-A284-046E177C2B16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821;p18">
                <a:extLst>
                  <a:ext uri="{FF2B5EF4-FFF2-40B4-BE49-F238E27FC236}">
                    <a16:creationId xmlns:a16="http://schemas.microsoft.com/office/drawing/2014/main" id="{DA870280-84D6-4D75-BD49-4FD7BC61C41C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822;p18">
                <a:extLst>
                  <a:ext uri="{FF2B5EF4-FFF2-40B4-BE49-F238E27FC236}">
                    <a16:creationId xmlns:a16="http://schemas.microsoft.com/office/drawing/2014/main" id="{1E2B33C2-8298-4ED1-9CCE-520AAEA5974A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823;p18">
                <a:extLst>
                  <a:ext uri="{FF2B5EF4-FFF2-40B4-BE49-F238E27FC236}">
                    <a16:creationId xmlns:a16="http://schemas.microsoft.com/office/drawing/2014/main" id="{C8283F54-4923-49C6-92EA-FA75EDBABB5B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824;p18">
                <a:extLst>
                  <a:ext uri="{FF2B5EF4-FFF2-40B4-BE49-F238E27FC236}">
                    <a16:creationId xmlns:a16="http://schemas.microsoft.com/office/drawing/2014/main" id="{BCB17EB7-3910-4554-B0CC-DAE7C3598262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825;p18">
                <a:extLst>
                  <a:ext uri="{FF2B5EF4-FFF2-40B4-BE49-F238E27FC236}">
                    <a16:creationId xmlns:a16="http://schemas.microsoft.com/office/drawing/2014/main" id="{4DA29E1B-19F5-4E30-AAE3-99B1BDCDD499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826;p18">
                <a:extLst>
                  <a:ext uri="{FF2B5EF4-FFF2-40B4-BE49-F238E27FC236}">
                    <a16:creationId xmlns:a16="http://schemas.microsoft.com/office/drawing/2014/main" id="{1B9F12EF-FE94-4E81-8A37-60518E4DFCB4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827;p18">
                <a:extLst>
                  <a:ext uri="{FF2B5EF4-FFF2-40B4-BE49-F238E27FC236}">
                    <a16:creationId xmlns:a16="http://schemas.microsoft.com/office/drawing/2014/main" id="{1C8AB871-297B-450C-ABCA-55CAB2A10208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828;p18">
                <a:extLst>
                  <a:ext uri="{FF2B5EF4-FFF2-40B4-BE49-F238E27FC236}">
                    <a16:creationId xmlns:a16="http://schemas.microsoft.com/office/drawing/2014/main" id="{5DC04969-B7A5-444B-AED3-44BC73C78801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829;p18">
              <a:extLst>
                <a:ext uri="{FF2B5EF4-FFF2-40B4-BE49-F238E27FC236}">
                  <a16:creationId xmlns:a16="http://schemas.microsoft.com/office/drawing/2014/main" id="{FFC979FE-9589-4817-99DA-2049E7488B85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30" name="Google Shape;830;p18">
                <a:extLst>
                  <a:ext uri="{FF2B5EF4-FFF2-40B4-BE49-F238E27FC236}">
                    <a16:creationId xmlns:a16="http://schemas.microsoft.com/office/drawing/2014/main" id="{3406E4A8-271E-4832-B079-7ADA841BAB7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831;p18">
                <a:extLst>
                  <a:ext uri="{FF2B5EF4-FFF2-40B4-BE49-F238E27FC236}">
                    <a16:creationId xmlns:a16="http://schemas.microsoft.com/office/drawing/2014/main" id="{1AFCC56D-6F48-4A7A-B104-B20FD3A71C59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832;p18">
                <a:extLst>
                  <a:ext uri="{FF2B5EF4-FFF2-40B4-BE49-F238E27FC236}">
                    <a16:creationId xmlns:a16="http://schemas.microsoft.com/office/drawing/2014/main" id="{5EF06793-989E-43E0-9772-1934605994C8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833;p18">
                <a:extLst>
                  <a:ext uri="{FF2B5EF4-FFF2-40B4-BE49-F238E27FC236}">
                    <a16:creationId xmlns:a16="http://schemas.microsoft.com/office/drawing/2014/main" id="{43F1F6A7-BA67-49DF-925D-D2277DE96A8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834;p18">
                <a:extLst>
                  <a:ext uri="{FF2B5EF4-FFF2-40B4-BE49-F238E27FC236}">
                    <a16:creationId xmlns:a16="http://schemas.microsoft.com/office/drawing/2014/main" id="{F540D305-8D73-4076-B180-22A652FDEA9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2" name="Google Shape;835;p18">
              <a:extLst>
                <a:ext uri="{FF2B5EF4-FFF2-40B4-BE49-F238E27FC236}">
                  <a16:creationId xmlns:a16="http://schemas.microsoft.com/office/drawing/2014/main" id="{90DB2981-1D9C-4CA4-8F5D-E71BD7EC85AF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836;p18">
              <a:extLst>
                <a:ext uri="{FF2B5EF4-FFF2-40B4-BE49-F238E27FC236}">
                  <a16:creationId xmlns:a16="http://schemas.microsoft.com/office/drawing/2014/main" id="{0CA512E9-14EE-4FCE-BFC5-E07E268F97CE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837;p18">
              <a:extLst>
                <a:ext uri="{FF2B5EF4-FFF2-40B4-BE49-F238E27FC236}">
                  <a16:creationId xmlns:a16="http://schemas.microsoft.com/office/drawing/2014/main" id="{67316A7C-8043-46FD-81D9-8C9C02993C95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838;p18">
              <a:extLst>
                <a:ext uri="{FF2B5EF4-FFF2-40B4-BE49-F238E27FC236}">
                  <a16:creationId xmlns:a16="http://schemas.microsoft.com/office/drawing/2014/main" id="{680D4ACA-91B6-4644-AE1D-456D89A4AB3D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839;p18">
              <a:extLst>
                <a:ext uri="{FF2B5EF4-FFF2-40B4-BE49-F238E27FC236}">
                  <a16:creationId xmlns:a16="http://schemas.microsoft.com/office/drawing/2014/main" id="{AA36D749-B109-4390-9830-30FF314F0492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840;p18">
              <a:extLst>
                <a:ext uri="{FF2B5EF4-FFF2-40B4-BE49-F238E27FC236}">
                  <a16:creationId xmlns:a16="http://schemas.microsoft.com/office/drawing/2014/main" id="{8C09B009-C86C-4331-998C-E45812DCD8D6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841;p18">
              <a:extLst>
                <a:ext uri="{FF2B5EF4-FFF2-40B4-BE49-F238E27FC236}">
                  <a16:creationId xmlns:a16="http://schemas.microsoft.com/office/drawing/2014/main" id="{49D68F88-6EC2-4399-963D-3C5A795FE1C8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842;p18">
              <a:extLst>
                <a:ext uri="{FF2B5EF4-FFF2-40B4-BE49-F238E27FC236}">
                  <a16:creationId xmlns:a16="http://schemas.microsoft.com/office/drawing/2014/main" id="{3ABB4BDA-20A5-45D1-AA17-218F19129414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843;p18">
              <a:extLst>
                <a:ext uri="{FF2B5EF4-FFF2-40B4-BE49-F238E27FC236}">
                  <a16:creationId xmlns:a16="http://schemas.microsoft.com/office/drawing/2014/main" id="{5083198C-E802-4361-9685-D7B7520BAC6B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844;p18">
              <a:extLst>
                <a:ext uri="{FF2B5EF4-FFF2-40B4-BE49-F238E27FC236}">
                  <a16:creationId xmlns:a16="http://schemas.microsoft.com/office/drawing/2014/main" id="{655F649E-AB99-4039-8465-87921357DD94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845;p18">
              <a:extLst>
                <a:ext uri="{FF2B5EF4-FFF2-40B4-BE49-F238E27FC236}">
                  <a16:creationId xmlns:a16="http://schemas.microsoft.com/office/drawing/2014/main" id="{77660A4F-AF72-4C91-9D63-9AB0CB10D9FC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846;p18">
              <a:extLst>
                <a:ext uri="{FF2B5EF4-FFF2-40B4-BE49-F238E27FC236}">
                  <a16:creationId xmlns:a16="http://schemas.microsoft.com/office/drawing/2014/main" id="{F1272B03-8E3F-421D-81F6-A6212B0D9ED5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847;p18">
              <a:extLst>
                <a:ext uri="{FF2B5EF4-FFF2-40B4-BE49-F238E27FC236}">
                  <a16:creationId xmlns:a16="http://schemas.microsoft.com/office/drawing/2014/main" id="{CE39F0D9-D4BC-42CB-90B3-97468719C6D5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848;p18">
              <a:extLst>
                <a:ext uri="{FF2B5EF4-FFF2-40B4-BE49-F238E27FC236}">
                  <a16:creationId xmlns:a16="http://schemas.microsoft.com/office/drawing/2014/main" id="{8922078C-FFD3-438C-9FC6-164F31E6D8C0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849;p18">
              <a:extLst>
                <a:ext uri="{FF2B5EF4-FFF2-40B4-BE49-F238E27FC236}">
                  <a16:creationId xmlns:a16="http://schemas.microsoft.com/office/drawing/2014/main" id="{2EFC1962-CA4E-4259-B90C-385B9BAA29C9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850;p18">
              <a:extLst>
                <a:ext uri="{FF2B5EF4-FFF2-40B4-BE49-F238E27FC236}">
                  <a16:creationId xmlns:a16="http://schemas.microsoft.com/office/drawing/2014/main" id="{0316F6FA-0A44-4FBC-ADD8-F661AFE85892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851;p18">
              <a:extLst>
                <a:ext uri="{FF2B5EF4-FFF2-40B4-BE49-F238E27FC236}">
                  <a16:creationId xmlns:a16="http://schemas.microsoft.com/office/drawing/2014/main" id="{35C53C61-0460-488A-8B93-1B557B75993E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852;p18">
              <a:extLst>
                <a:ext uri="{FF2B5EF4-FFF2-40B4-BE49-F238E27FC236}">
                  <a16:creationId xmlns:a16="http://schemas.microsoft.com/office/drawing/2014/main" id="{A9E238A8-D963-40AF-89A3-BF8FE523C4D9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405;p15">
            <a:extLst>
              <a:ext uri="{FF2B5EF4-FFF2-40B4-BE49-F238E27FC236}">
                <a16:creationId xmlns:a16="http://schemas.microsoft.com/office/drawing/2014/main" id="{2A852FF6-27B5-42A8-9DD1-5D9D25AB3D04}"/>
              </a:ext>
            </a:extLst>
          </p:cNvPr>
          <p:cNvSpPr txBox="1">
            <a:spLocks/>
          </p:cNvSpPr>
          <p:nvPr/>
        </p:nvSpPr>
        <p:spPr>
          <a:xfrm>
            <a:off x="370095" y="592879"/>
            <a:ext cx="1373367" cy="471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B7A52-4B0A-4EE1-B05F-FC084CFEC6E2}"/>
              </a:ext>
            </a:extLst>
          </p:cNvPr>
          <p:cNvSpPr txBox="1"/>
          <p:nvPr/>
        </p:nvSpPr>
        <p:spPr>
          <a:xfrm>
            <a:off x="260558" y="1155869"/>
            <a:ext cx="564913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[ </a:t>
            </a:r>
            <a:r>
              <a:rPr lang="ko-KR" altLang="en-US" b="1" dirty="0">
                <a:latin typeface="+mn-ea"/>
                <a:ea typeface="+mn-ea"/>
              </a:rPr>
              <a:t>데이터셋 수집 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endParaRPr lang="en-US" altLang="ko-KR" b="1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+mn-ea"/>
                <a:ea typeface="+mn-ea"/>
              </a:rPr>
              <a:t>상이한 공개데이터로 학습시켰을 때 정확도가 </a:t>
            </a:r>
            <a:r>
              <a:rPr lang="en-US" altLang="ko-KR" sz="1300" dirty="0">
                <a:latin typeface="+mn-ea"/>
                <a:ea typeface="+mn-ea"/>
              </a:rPr>
              <a:t>30 ~60 % </a:t>
            </a:r>
            <a:r>
              <a:rPr lang="ko-KR" altLang="en-US" sz="1300" dirty="0">
                <a:latin typeface="+mn-ea"/>
                <a:ea typeface="+mn-ea"/>
              </a:rPr>
              <a:t>정도가 나와 </a:t>
            </a:r>
            <a:r>
              <a:rPr lang="ko-KR" altLang="en-US" sz="1300" dirty="0" err="1">
                <a:latin typeface="+mn-ea"/>
                <a:ea typeface="+mn-ea"/>
              </a:rPr>
              <a:t>웹캠에서</a:t>
            </a:r>
            <a:r>
              <a:rPr lang="ko-KR" altLang="en-US" sz="1300" dirty="0">
                <a:latin typeface="+mn-ea"/>
                <a:ea typeface="+mn-ea"/>
              </a:rPr>
              <a:t> 테스트하려면 배경과 유사해야 분류를 할 수 있다고 생각</a:t>
            </a:r>
            <a:endParaRPr lang="en-US" altLang="ko-KR" sz="1300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900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latin typeface="+mn-ea"/>
                <a:ea typeface="+mn-ea"/>
              </a:rPr>
              <a:t>직접 촬영한 손을 사용하여 </a:t>
            </a:r>
            <a:r>
              <a:rPr lang="ko-KR" altLang="en-US" sz="1300" dirty="0" err="1">
                <a:latin typeface="+mn-ea"/>
                <a:ea typeface="+mn-ea"/>
              </a:rPr>
              <a:t>웹캠에서</a:t>
            </a:r>
            <a:r>
              <a:rPr lang="ko-KR" altLang="en-US" sz="1300" dirty="0">
                <a:latin typeface="+mn-ea"/>
                <a:ea typeface="+mn-ea"/>
              </a:rPr>
              <a:t> 테스트를 했을 때 </a:t>
            </a:r>
            <a:r>
              <a:rPr lang="en-US" altLang="ko-KR" sz="1300" dirty="0">
                <a:latin typeface="+mn-ea"/>
                <a:ea typeface="+mn-ea"/>
              </a:rPr>
              <a:t>80% </a:t>
            </a:r>
            <a:r>
              <a:rPr lang="ko-KR" altLang="en-US" sz="1300" dirty="0">
                <a:latin typeface="+mn-ea"/>
                <a:ea typeface="+mn-ea"/>
              </a:rPr>
              <a:t>이상의 정확도가 출력 </a:t>
            </a:r>
            <a:endParaRPr lang="en-US" altLang="ko-KR" sz="1300" dirty="0">
              <a:latin typeface="+mn-ea"/>
              <a:ea typeface="+mn-ea"/>
            </a:endParaRPr>
          </a:p>
          <a:p>
            <a:r>
              <a:rPr lang="en-US" altLang="ko-KR" sz="1300" b="1" dirty="0">
                <a:latin typeface="+mn-ea"/>
                <a:ea typeface="+mn-ea"/>
              </a:rPr>
              <a:t>          </a:t>
            </a:r>
            <a:r>
              <a:rPr lang="en-US" altLang="ko-KR" sz="1800" b="1" dirty="0">
                <a:latin typeface="+mn-ea"/>
                <a:ea typeface="+mn-ea"/>
              </a:rPr>
              <a:t>→</a:t>
            </a:r>
            <a:r>
              <a:rPr lang="en-US" altLang="ko-KR" sz="1300" dirty="0">
                <a:latin typeface="+mn-ea"/>
                <a:ea typeface="+mn-ea"/>
              </a:rPr>
              <a:t> </a:t>
            </a:r>
            <a:r>
              <a:rPr lang="ko-KR" altLang="en-US" sz="1300" dirty="0">
                <a:latin typeface="+mn-ea"/>
                <a:ea typeface="+mn-ea"/>
              </a:rPr>
              <a:t>적은 데이터로 과적합의 문제의 가능성이 높음</a:t>
            </a:r>
            <a:endParaRPr lang="en-US" altLang="ko-KR" sz="1300" dirty="0">
              <a:latin typeface="+mn-ea"/>
              <a:ea typeface="+mn-e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CD4E09C-4937-4908-A182-C4DD300EA5F0}"/>
              </a:ext>
            </a:extLst>
          </p:cNvPr>
          <p:cNvSpPr txBox="1"/>
          <p:nvPr/>
        </p:nvSpPr>
        <p:spPr>
          <a:xfrm>
            <a:off x="346970" y="3133835"/>
            <a:ext cx="564913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[ </a:t>
            </a:r>
            <a:r>
              <a:rPr lang="ko-KR" altLang="en-US" b="1" dirty="0">
                <a:latin typeface="+mn-ea"/>
                <a:ea typeface="+mn-ea"/>
              </a:rPr>
              <a:t>모델 구축 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Resnet, VGG</a:t>
            </a:r>
            <a:r>
              <a:rPr lang="ko-KR" altLang="en-US" dirty="0">
                <a:latin typeface="+mn-ea"/>
                <a:ea typeface="+mn-ea"/>
              </a:rPr>
              <a:t> 사용하였을 때 데이터양도 적고 배경이 상이한 사진이 많아서 과적합이 일어나 정확도가 높지 않았음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sz="900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데이터 양이 적어서 깊은 모델을 사용하기보다는 얇은 층을 사용하는 게 더 좋겠다고 생각하여 </a:t>
            </a:r>
            <a:r>
              <a:rPr lang="en-US" altLang="ko-KR" b="1" u="sng" dirty="0">
                <a:latin typeface="+mn-lt"/>
                <a:ea typeface="+mn-ea"/>
              </a:rPr>
              <a:t>‘</a:t>
            </a:r>
            <a:r>
              <a:rPr lang="ko-KR" altLang="en-US" b="1" u="sng" dirty="0">
                <a:latin typeface="+mn-ea"/>
                <a:ea typeface="+mn-ea"/>
              </a:rPr>
              <a:t>직접 모델링</a:t>
            </a:r>
            <a:r>
              <a:rPr lang="en-US" altLang="ko-KR" b="1" u="sng" dirty="0">
                <a:latin typeface="+mn-lt"/>
                <a:ea typeface="+mn-ea"/>
              </a:rPr>
              <a:t>’</a:t>
            </a:r>
            <a:r>
              <a:rPr lang="en-US" altLang="ko-KR" b="1" u="sng" dirty="0">
                <a:latin typeface="+mn-ea"/>
                <a:ea typeface="+mn-ea"/>
              </a:rPr>
              <a:t> </a:t>
            </a:r>
            <a:endParaRPr lang="en-US" altLang="ko-KR" u="sng" dirty="0">
              <a:latin typeface="+mn-ea"/>
              <a:ea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5411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19949" y="1544384"/>
            <a:ext cx="4343400" cy="8334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99753" y="2309976"/>
            <a:ext cx="4343400" cy="19208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38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501234" y="256159"/>
            <a:ext cx="1632366" cy="8202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1" name="Google Shape;1170;p27">
            <a:extLst>
              <a:ext uri="{FF2B5EF4-FFF2-40B4-BE49-F238E27FC236}">
                <a16:creationId xmlns:a16="http://schemas.microsoft.com/office/drawing/2014/main" id="{EA30ED63-FEC3-4F95-9DE8-85BC1B6A47ED}"/>
              </a:ext>
            </a:extLst>
          </p:cNvPr>
          <p:cNvSpPr txBox="1">
            <a:spLocks/>
          </p:cNvSpPr>
          <p:nvPr/>
        </p:nvSpPr>
        <p:spPr>
          <a:xfrm>
            <a:off x="969135" y="1309477"/>
            <a:ext cx="4081617" cy="463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1. </a:t>
            </a:r>
            <a:r>
              <a:rPr lang="ko-KR" altLang="en-US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데이터셋 수집</a:t>
            </a:r>
            <a:endParaRPr lang="en" sz="3500" dirty="0">
              <a:solidFill>
                <a:schemeClr val="lt1"/>
              </a:solidFill>
              <a:highlight>
                <a:schemeClr val="accent1"/>
              </a:highlight>
              <a:latin typeface="HY견고딕" panose="02030600000101010101" pitchFamily="18" charset="-127"/>
              <a:ea typeface="HY견고딕" panose="02030600000101010101" pitchFamily="18" charset="-127"/>
              <a:cs typeface="Barlow SemiBold"/>
              <a:sym typeface="Barlow SemiBold"/>
            </a:endParaRPr>
          </a:p>
        </p:txBody>
      </p:sp>
      <p:sp>
        <p:nvSpPr>
          <p:cNvPr id="342" name="Google Shape;1170;p27">
            <a:extLst>
              <a:ext uri="{FF2B5EF4-FFF2-40B4-BE49-F238E27FC236}">
                <a16:creationId xmlns:a16="http://schemas.microsoft.com/office/drawing/2014/main" id="{14D087AC-53EF-452D-BD95-BE193F82E950}"/>
              </a:ext>
            </a:extLst>
          </p:cNvPr>
          <p:cNvSpPr txBox="1">
            <a:spLocks/>
          </p:cNvSpPr>
          <p:nvPr/>
        </p:nvSpPr>
        <p:spPr>
          <a:xfrm>
            <a:off x="958728" y="2040388"/>
            <a:ext cx="5213457" cy="49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2. </a:t>
            </a:r>
            <a:r>
              <a:rPr lang="ko-KR" altLang="en-US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이미지</a:t>
            </a:r>
            <a:r>
              <a:rPr lang="en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 </a:t>
            </a:r>
            <a:r>
              <a:rPr lang="ko-KR" altLang="en-US" sz="3500" dirty="0" err="1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전처리</a:t>
            </a:r>
            <a:endParaRPr lang="en" sz="3500" dirty="0">
              <a:solidFill>
                <a:schemeClr val="lt1"/>
              </a:solidFill>
              <a:highlight>
                <a:schemeClr val="accent1"/>
              </a:highlight>
              <a:latin typeface="HY견고딕" panose="02030600000101010101" pitchFamily="18" charset="-127"/>
              <a:ea typeface="HY견고딕" panose="02030600000101010101" pitchFamily="18" charset="-127"/>
              <a:cs typeface="Barlow SemiBold"/>
              <a:sym typeface="Barlow SemiBold"/>
            </a:endParaRPr>
          </a:p>
        </p:txBody>
      </p:sp>
      <p:sp>
        <p:nvSpPr>
          <p:cNvPr id="343" name="Google Shape;1170;p27">
            <a:extLst>
              <a:ext uri="{FF2B5EF4-FFF2-40B4-BE49-F238E27FC236}">
                <a16:creationId xmlns:a16="http://schemas.microsoft.com/office/drawing/2014/main" id="{4B519C16-D1CC-4164-8DD6-475D338F580E}"/>
              </a:ext>
            </a:extLst>
          </p:cNvPr>
          <p:cNvSpPr txBox="1">
            <a:spLocks/>
          </p:cNvSpPr>
          <p:nvPr/>
        </p:nvSpPr>
        <p:spPr>
          <a:xfrm>
            <a:off x="952959" y="2749085"/>
            <a:ext cx="4381333" cy="508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3. Model </a:t>
            </a:r>
            <a:r>
              <a:rPr lang="ko-KR" altLang="en-US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구축</a:t>
            </a:r>
            <a:endParaRPr lang="en" sz="3500" dirty="0">
              <a:solidFill>
                <a:schemeClr val="lt1"/>
              </a:solidFill>
              <a:highlight>
                <a:schemeClr val="accent1"/>
              </a:highlight>
              <a:latin typeface="HY견고딕" panose="02030600000101010101" pitchFamily="18" charset="-127"/>
              <a:ea typeface="HY견고딕" panose="02030600000101010101" pitchFamily="18" charset="-127"/>
              <a:cs typeface="Barlow SemiBold"/>
              <a:sym typeface="Barlow SemiBold"/>
            </a:endParaRPr>
          </a:p>
        </p:txBody>
      </p:sp>
      <p:sp>
        <p:nvSpPr>
          <p:cNvPr id="339" name="Google Shape;1170;p27">
            <a:extLst>
              <a:ext uri="{FF2B5EF4-FFF2-40B4-BE49-F238E27FC236}">
                <a16:creationId xmlns:a16="http://schemas.microsoft.com/office/drawing/2014/main" id="{A65A3FEE-FA34-4D18-A94F-1A219D465EFD}"/>
              </a:ext>
            </a:extLst>
          </p:cNvPr>
          <p:cNvSpPr txBox="1">
            <a:spLocks/>
          </p:cNvSpPr>
          <p:nvPr/>
        </p:nvSpPr>
        <p:spPr>
          <a:xfrm>
            <a:off x="947541" y="4160989"/>
            <a:ext cx="3129927" cy="50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5. </a:t>
            </a:r>
            <a:r>
              <a:rPr lang="ko-KR" altLang="en-US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고찰</a:t>
            </a:r>
            <a:endParaRPr lang="en" sz="3500" dirty="0">
              <a:solidFill>
                <a:schemeClr val="lt1"/>
              </a:solidFill>
              <a:highlight>
                <a:schemeClr val="accent1"/>
              </a:highlight>
              <a:latin typeface="HY견고딕" panose="02030600000101010101" pitchFamily="18" charset="-127"/>
              <a:ea typeface="HY견고딕" panose="02030600000101010101" pitchFamily="18" charset="-127"/>
              <a:cs typeface="Barlow SemiBold"/>
              <a:sym typeface="Barlow SemiBold"/>
            </a:endParaRPr>
          </a:p>
        </p:txBody>
      </p:sp>
      <p:sp>
        <p:nvSpPr>
          <p:cNvPr id="340" name="Google Shape;1170;p27">
            <a:extLst>
              <a:ext uri="{FF2B5EF4-FFF2-40B4-BE49-F238E27FC236}">
                <a16:creationId xmlns:a16="http://schemas.microsoft.com/office/drawing/2014/main" id="{99938F36-0618-41F2-B9A3-519FAEB1D9F3}"/>
              </a:ext>
            </a:extLst>
          </p:cNvPr>
          <p:cNvSpPr txBox="1">
            <a:spLocks/>
          </p:cNvSpPr>
          <p:nvPr/>
        </p:nvSpPr>
        <p:spPr>
          <a:xfrm>
            <a:off x="947541" y="3458523"/>
            <a:ext cx="3129927" cy="50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4. </a:t>
            </a:r>
            <a:r>
              <a:rPr lang="ko-KR" altLang="en-US" sz="3500" dirty="0">
                <a:solidFill>
                  <a:schemeClr val="lt1"/>
                </a:solidFill>
                <a:highlight>
                  <a:schemeClr val="accent1"/>
                </a:highlight>
                <a:latin typeface="HY견고딕" panose="02030600000101010101" pitchFamily="18" charset="-127"/>
                <a:ea typeface="HY견고딕" panose="02030600000101010101" pitchFamily="18" charset="-127"/>
                <a:cs typeface="Barlow SemiBold"/>
                <a:sym typeface="Barlow SemiBold"/>
              </a:rPr>
              <a:t>후처리</a:t>
            </a:r>
            <a:endParaRPr lang="en" sz="3500" dirty="0">
              <a:solidFill>
                <a:schemeClr val="lt1"/>
              </a:solidFill>
              <a:highlight>
                <a:schemeClr val="accent1"/>
              </a:highlight>
              <a:latin typeface="HY견고딕" panose="02030600000101010101" pitchFamily="18" charset="-127"/>
              <a:ea typeface="HY견고딕" panose="02030600000101010101" pitchFamily="18" charset="-127"/>
              <a:cs typeface="Barlow SemiBold"/>
              <a:sym typeface="Barlow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10455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76122" y="176280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셋 수집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7893424" y="107573"/>
            <a:ext cx="1185605" cy="699251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05;p15">
            <a:extLst>
              <a:ext uri="{FF2B5EF4-FFF2-40B4-BE49-F238E27FC236}">
                <a16:creationId xmlns:a16="http://schemas.microsoft.com/office/drawing/2014/main" id="{8DD944A8-FCE2-47B2-9FE1-408CB579446F}"/>
              </a:ext>
            </a:extLst>
          </p:cNvPr>
          <p:cNvSpPr txBox="1">
            <a:spLocks/>
          </p:cNvSpPr>
          <p:nvPr/>
        </p:nvSpPr>
        <p:spPr>
          <a:xfrm>
            <a:off x="390304" y="577917"/>
            <a:ext cx="2437197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Data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325E61-2E86-4419-9C95-BF3DDF80F0A4}"/>
              </a:ext>
            </a:extLst>
          </p:cNvPr>
          <p:cNvSpPr txBox="1"/>
          <p:nvPr/>
        </p:nvSpPr>
        <p:spPr>
          <a:xfrm>
            <a:off x="282388" y="1133839"/>
            <a:ext cx="647476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n-ea"/>
                <a:ea typeface="+mn-ea"/>
              </a:rPr>
              <a:t>  </a:t>
            </a:r>
            <a:r>
              <a:rPr lang="en-US" altLang="ko-KR" sz="1600" b="1" dirty="0">
                <a:latin typeface="+mn-ea"/>
                <a:ea typeface="+mn-ea"/>
              </a:rPr>
              <a:t>[ </a:t>
            </a:r>
            <a:r>
              <a:rPr lang="ko-KR" altLang="en-US" sz="1600" b="1" dirty="0">
                <a:latin typeface="+mn-ea"/>
                <a:ea typeface="+mn-ea"/>
              </a:rPr>
              <a:t>공개 데이터 </a:t>
            </a:r>
            <a:r>
              <a:rPr lang="en-US" altLang="ko-KR" sz="1600" b="1" dirty="0">
                <a:latin typeface="+mn-ea"/>
                <a:ea typeface="+mn-ea"/>
              </a:rPr>
              <a:t>]</a:t>
            </a:r>
          </a:p>
          <a:p>
            <a:endParaRPr lang="en-US" altLang="ko-KR" sz="900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https://www.kaggle.com/drgfreeman/rockpaperscissors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EC3AE9-5492-462D-B656-71DE0821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08" y="1923418"/>
            <a:ext cx="1998469" cy="30946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453AE5-7465-4EA2-B6E9-E7413A418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198" y="1923418"/>
            <a:ext cx="1980060" cy="30946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9F626D-D834-4C46-985B-25C5DE572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317" y="1923418"/>
            <a:ext cx="1991725" cy="30946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9B69670-F299-48C1-9D09-447A36FD4B07}"/>
              </a:ext>
            </a:extLst>
          </p:cNvPr>
          <p:cNvSpPr txBox="1"/>
          <p:nvPr/>
        </p:nvSpPr>
        <p:spPr>
          <a:xfrm>
            <a:off x="7231147" y="2899144"/>
            <a:ext cx="1868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latin typeface="+mn-ea"/>
                <a:ea typeface="+mn-ea"/>
              </a:rPr>
              <a:t>Rock     : 726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Scissors : 750</a:t>
            </a:r>
          </a:p>
          <a:p>
            <a:r>
              <a:rPr lang="en-US" altLang="ko-KR" sz="1800" b="1" dirty="0">
                <a:latin typeface="+mn-ea"/>
                <a:ea typeface="+mn-ea"/>
              </a:rPr>
              <a:t>Paper    : 712</a:t>
            </a: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2EC38279-CEA0-4B8F-A74A-DBC3A05CA719}"/>
              </a:ext>
            </a:extLst>
          </p:cNvPr>
          <p:cNvSpPr/>
          <p:nvPr/>
        </p:nvSpPr>
        <p:spPr>
          <a:xfrm>
            <a:off x="6590350" y="3175093"/>
            <a:ext cx="479266" cy="3714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7893424" y="107573"/>
            <a:ext cx="1185605" cy="699251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05;p15">
            <a:extLst>
              <a:ext uri="{FF2B5EF4-FFF2-40B4-BE49-F238E27FC236}">
                <a16:creationId xmlns:a16="http://schemas.microsoft.com/office/drawing/2014/main" id="{8DD944A8-FCE2-47B2-9FE1-408CB579446F}"/>
              </a:ext>
            </a:extLst>
          </p:cNvPr>
          <p:cNvSpPr txBox="1">
            <a:spLocks/>
          </p:cNvSpPr>
          <p:nvPr/>
        </p:nvSpPr>
        <p:spPr>
          <a:xfrm>
            <a:off x="390304" y="577917"/>
            <a:ext cx="2437197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Data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A6051-1378-40FF-AB95-216792D299F1}"/>
              </a:ext>
            </a:extLst>
          </p:cNvPr>
          <p:cNvSpPr txBox="1"/>
          <p:nvPr/>
        </p:nvSpPr>
        <p:spPr>
          <a:xfrm>
            <a:off x="7219493" y="3000522"/>
            <a:ext cx="1868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+mn-ea"/>
                <a:ea typeface="+mn-ea"/>
              </a:rPr>
              <a:t>각각 앞</a:t>
            </a:r>
            <a:r>
              <a:rPr lang="en-US" altLang="ko-KR" sz="1800" b="1" dirty="0">
                <a:latin typeface="+mn-ea"/>
                <a:ea typeface="+mn-ea"/>
              </a:rPr>
              <a:t>,</a:t>
            </a:r>
            <a:r>
              <a:rPr lang="ko-KR" altLang="en-US" sz="1800" b="1" dirty="0">
                <a:latin typeface="+mn-ea"/>
                <a:ea typeface="+mn-ea"/>
              </a:rPr>
              <a:t>뒤로 </a:t>
            </a:r>
            <a:r>
              <a:rPr lang="en-US" altLang="ko-KR" sz="1800" b="1" dirty="0">
                <a:latin typeface="+mn-ea"/>
                <a:ea typeface="+mn-ea"/>
              </a:rPr>
              <a:t>150</a:t>
            </a:r>
            <a:r>
              <a:rPr lang="ko-KR" altLang="en-US" sz="1800" b="1" dirty="0">
                <a:latin typeface="+mn-ea"/>
                <a:ea typeface="+mn-ea"/>
              </a:rPr>
              <a:t>장 촬영</a:t>
            </a:r>
            <a:endParaRPr lang="en-US" altLang="ko-KR" sz="1800" b="1" dirty="0"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AD900-A712-463F-8691-EF9831FB9A55}"/>
              </a:ext>
            </a:extLst>
          </p:cNvPr>
          <p:cNvSpPr txBox="1"/>
          <p:nvPr/>
        </p:nvSpPr>
        <p:spPr>
          <a:xfrm>
            <a:off x="390304" y="1207920"/>
            <a:ext cx="155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/>
              <a:t>[ </a:t>
            </a:r>
            <a:r>
              <a:rPr lang="ko-KR" altLang="en-US" sz="1800" b="1" dirty="0"/>
              <a:t>직접 촬영 </a:t>
            </a:r>
            <a:r>
              <a:rPr lang="en-US" altLang="ko-KR" sz="1800" b="1" dirty="0"/>
              <a:t>]</a:t>
            </a:r>
            <a:endParaRPr lang="ko-KR" altLang="en-US" sz="1800" b="1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B58EEF2-E51F-439E-8D85-872F669E4922}"/>
              </a:ext>
            </a:extLst>
          </p:cNvPr>
          <p:cNvSpPr/>
          <p:nvPr/>
        </p:nvSpPr>
        <p:spPr>
          <a:xfrm>
            <a:off x="6823017" y="3099075"/>
            <a:ext cx="479266" cy="3714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6FB453-3E98-46EB-B9C8-4F24FCA5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3" y="1640376"/>
            <a:ext cx="2060751" cy="15382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D8F607-D6A0-4CE2-B6C9-FA4BB940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83" y="3434956"/>
            <a:ext cx="2061865" cy="1509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ABC7EB-FB2E-4333-A2EB-15E163720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852" y="1640376"/>
            <a:ext cx="2061865" cy="15447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E8B175-D08C-4318-8362-F6E7DDBD8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852" y="3434956"/>
            <a:ext cx="2039587" cy="15054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477C87F-BB0A-4456-B808-6282A3C7F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0839" y="1640376"/>
            <a:ext cx="2061864" cy="1554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E86925-053E-43F7-851C-DCE0F51BF6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0840" y="3429583"/>
            <a:ext cx="2049884" cy="15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29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76122" y="176280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r>
              <a:rPr 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전처리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86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4" name="Google Shape;405;p15">
            <a:extLst>
              <a:ext uri="{FF2B5EF4-FFF2-40B4-BE49-F238E27FC236}">
                <a16:creationId xmlns:a16="http://schemas.microsoft.com/office/drawing/2014/main" id="{8DD944A8-FCE2-47B2-9FE1-408CB579446F}"/>
              </a:ext>
            </a:extLst>
          </p:cNvPr>
          <p:cNvSpPr txBox="1">
            <a:spLocks/>
          </p:cNvSpPr>
          <p:nvPr/>
        </p:nvSpPr>
        <p:spPr>
          <a:xfrm>
            <a:off x="352540" y="575757"/>
            <a:ext cx="3600368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이미지</a:t>
            </a:r>
            <a:r>
              <a:rPr 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전처리코드</a:t>
            </a:r>
          </a:p>
        </p:txBody>
      </p:sp>
      <p:grpSp>
        <p:nvGrpSpPr>
          <p:cNvPr id="33" name="Google Shape;2077;p34">
            <a:extLst>
              <a:ext uri="{FF2B5EF4-FFF2-40B4-BE49-F238E27FC236}">
                <a16:creationId xmlns:a16="http://schemas.microsoft.com/office/drawing/2014/main" id="{409D3B92-E4BE-4E5A-826F-FCC498ACB69B}"/>
              </a:ext>
            </a:extLst>
          </p:cNvPr>
          <p:cNvGrpSpPr/>
          <p:nvPr/>
        </p:nvGrpSpPr>
        <p:grpSpPr>
          <a:xfrm>
            <a:off x="5779295" y="1159520"/>
            <a:ext cx="3012141" cy="3626909"/>
            <a:chOff x="2602525" y="317054"/>
            <a:chExt cx="4174283" cy="4762495"/>
          </a:xfrm>
        </p:grpSpPr>
        <p:sp>
          <p:nvSpPr>
            <p:cNvPr id="34" name="Google Shape;2078;p34">
              <a:extLst>
                <a:ext uri="{FF2B5EF4-FFF2-40B4-BE49-F238E27FC236}">
                  <a16:creationId xmlns:a16="http://schemas.microsoft.com/office/drawing/2014/main" id="{54B395C5-991E-40A0-B955-1BCE3CF0D12E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079;p34">
              <a:extLst>
                <a:ext uri="{FF2B5EF4-FFF2-40B4-BE49-F238E27FC236}">
                  <a16:creationId xmlns:a16="http://schemas.microsoft.com/office/drawing/2014/main" id="{55FE2735-699E-4B70-9F44-2C931F6E3F1A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080;p34">
              <a:extLst>
                <a:ext uri="{FF2B5EF4-FFF2-40B4-BE49-F238E27FC236}">
                  <a16:creationId xmlns:a16="http://schemas.microsoft.com/office/drawing/2014/main" id="{5814AAED-06BF-4530-BD6F-17D7D8548C3B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081;p34">
              <a:extLst>
                <a:ext uri="{FF2B5EF4-FFF2-40B4-BE49-F238E27FC236}">
                  <a16:creationId xmlns:a16="http://schemas.microsoft.com/office/drawing/2014/main" id="{9B873895-0C26-4668-871E-39F3DF42187E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082;p34">
              <a:extLst>
                <a:ext uri="{FF2B5EF4-FFF2-40B4-BE49-F238E27FC236}">
                  <a16:creationId xmlns:a16="http://schemas.microsoft.com/office/drawing/2014/main" id="{0A3BA3AE-496E-4BA3-B958-C4FB453A67B5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083;p34">
              <a:extLst>
                <a:ext uri="{FF2B5EF4-FFF2-40B4-BE49-F238E27FC236}">
                  <a16:creationId xmlns:a16="http://schemas.microsoft.com/office/drawing/2014/main" id="{D55B23CB-C109-4958-8431-91A916B0F474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084;p34">
              <a:extLst>
                <a:ext uri="{FF2B5EF4-FFF2-40B4-BE49-F238E27FC236}">
                  <a16:creationId xmlns:a16="http://schemas.microsoft.com/office/drawing/2014/main" id="{71CCCCEC-31B4-470B-AB8F-4F2FF7E6F34F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085;p34">
              <a:extLst>
                <a:ext uri="{FF2B5EF4-FFF2-40B4-BE49-F238E27FC236}">
                  <a16:creationId xmlns:a16="http://schemas.microsoft.com/office/drawing/2014/main" id="{D285FD09-2E84-4ABD-A1ED-E4CF4385A3AE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086;p34">
              <a:extLst>
                <a:ext uri="{FF2B5EF4-FFF2-40B4-BE49-F238E27FC236}">
                  <a16:creationId xmlns:a16="http://schemas.microsoft.com/office/drawing/2014/main" id="{9530CDF7-35E9-45C0-AC42-00D04DC2000B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087;p34">
              <a:extLst>
                <a:ext uri="{FF2B5EF4-FFF2-40B4-BE49-F238E27FC236}">
                  <a16:creationId xmlns:a16="http://schemas.microsoft.com/office/drawing/2014/main" id="{4A8824DE-31E4-407F-81DA-0DDA15FEEE6F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88;p34">
              <a:extLst>
                <a:ext uri="{FF2B5EF4-FFF2-40B4-BE49-F238E27FC236}">
                  <a16:creationId xmlns:a16="http://schemas.microsoft.com/office/drawing/2014/main" id="{4977753F-7311-41F8-80BD-B05DB01A1BB2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89;p34">
              <a:extLst>
                <a:ext uri="{FF2B5EF4-FFF2-40B4-BE49-F238E27FC236}">
                  <a16:creationId xmlns:a16="http://schemas.microsoft.com/office/drawing/2014/main" id="{EFEDF3CA-9437-431C-BF19-1D751BCBEB02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90;p34">
              <a:extLst>
                <a:ext uri="{FF2B5EF4-FFF2-40B4-BE49-F238E27FC236}">
                  <a16:creationId xmlns:a16="http://schemas.microsoft.com/office/drawing/2014/main" id="{ABA25372-D3ED-402B-AA05-509888678812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91;p34">
              <a:extLst>
                <a:ext uri="{FF2B5EF4-FFF2-40B4-BE49-F238E27FC236}">
                  <a16:creationId xmlns:a16="http://schemas.microsoft.com/office/drawing/2014/main" id="{6F8B98C0-368F-46E9-8B22-2A73E1BE2A78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92;p34">
              <a:extLst>
                <a:ext uri="{FF2B5EF4-FFF2-40B4-BE49-F238E27FC236}">
                  <a16:creationId xmlns:a16="http://schemas.microsoft.com/office/drawing/2014/main" id="{440A14D0-B514-49E0-9900-AF92D321ACCF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93;p34">
              <a:extLst>
                <a:ext uri="{FF2B5EF4-FFF2-40B4-BE49-F238E27FC236}">
                  <a16:creationId xmlns:a16="http://schemas.microsoft.com/office/drawing/2014/main" id="{E8665223-80AB-4260-BEDB-B4DFA57C9085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94;p34">
              <a:extLst>
                <a:ext uri="{FF2B5EF4-FFF2-40B4-BE49-F238E27FC236}">
                  <a16:creationId xmlns:a16="http://schemas.microsoft.com/office/drawing/2014/main" id="{B21CB2FC-6536-42EB-B19C-135CE6B3A553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095;p34">
              <a:extLst>
                <a:ext uri="{FF2B5EF4-FFF2-40B4-BE49-F238E27FC236}">
                  <a16:creationId xmlns:a16="http://schemas.microsoft.com/office/drawing/2014/main" id="{DD7CE581-B383-49A3-B4A7-CFF75B40E357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096;p34">
              <a:extLst>
                <a:ext uri="{FF2B5EF4-FFF2-40B4-BE49-F238E27FC236}">
                  <a16:creationId xmlns:a16="http://schemas.microsoft.com/office/drawing/2014/main" id="{54679C25-2D88-4745-B59D-8A9BB9AF0215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97;p34">
              <a:extLst>
                <a:ext uri="{FF2B5EF4-FFF2-40B4-BE49-F238E27FC236}">
                  <a16:creationId xmlns:a16="http://schemas.microsoft.com/office/drawing/2014/main" id="{44764D4F-5C62-43BC-A0B2-759205813A28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98;p34">
              <a:extLst>
                <a:ext uri="{FF2B5EF4-FFF2-40B4-BE49-F238E27FC236}">
                  <a16:creationId xmlns:a16="http://schemas.microsoft.com/office/drawing/2014/main" id="{21653A1B-F458-4F7D-B81B-C7C069630393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99;p34">
              <a:extLst>
                <a:ext uri="{FF2B5EF4-FFF2-40B4-BE49-F238E27FC236}">
                  <a16:creationId xmlns:a16="http://schemas.microsoft.com/office/drawing/2014/main" id="{4B1D4F9B-9B00-4519-A175-0785DE8E8E0B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100;p34">
              <a:extLst>
                <a:ext uri="{FF2B5EF4-FFF2-40B4-BE49-F238E27FC236}">
                  <a16:creationId xmlns:a16="http://schemas.microsoft.com/office/drawing/2014/main" id="{A44F4612-036B-44E1-BCDD-25731B17D0D4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101;p34">
              <a:extLst>
                <a:ext uri="{FF2B5EF4-FFF2-40B4-BE49-F238E27FC236}">
                  <a16:creationId xmlns:a16="http://schemas.microsoft.com/office/drawing/2014/main" id="{6B404397-B543-40DA-80AD-DF072B1DB3B3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102;p34">
              <a:extLst>
                <a:ext uri="{FF2B5EF4-FFF2-40B4-BE49-F238E27FC236}">
                  <a16:creationId xmlns:a16="http://schemas.microsoft.com/office/drawing/2014/main" id="{21A971FB-0F27-476D-8287-8775381884D4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103;p34">
              <a:extLst>
                <a:ext uri="{FF2B5EF4-FFF2-40B4-BE49-F238E27FC236}">
                  <a16:creationId xmlns:a16="http://schemas.microsoft.com/office/drawing/2014/main" id="{A3E24DB8-09AC-4E35-8CFC-96061B7E4819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104;p34">
              <a:extLst>
                <a:ext uri="{FF2B5EF4-FFF2-40B4-BE49-F238E27FC236}">
                  <a16:creationId xmlns:a16="http://schemas.microsoft.com/office/drawing/2014/main" id="{8CC19BC7-A26E-45F8-AC38-D07550FA7909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105;p34">
              <a:extLst>
                <a:ext uri="{FF2B5EF4-FFF2-40B4-BE49-F238E27FC236}">
                  <a16:creationId xmlns:a16="http://schemas.microsoft.com/office/drawing/2014/main" id="{A803168F-A166-4F8A-827D-D731DEA69966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106;p34">
              <a:extLst>
                <a:ext uri="{FF2B5EF4-FFF2-40B4-BE49-F238E27FC236}">
                  <a16:creationId xmlns:a16="http://schemas.microsoft.com/office/drawing/2014/main" id="{B770FBD2-685A-4C7E-8200-AC4928DBCE3E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107;p34">
              <a:extLst>
                <a:ext uri="{FF2B5EF4-FFF2-40B4-BE49-F238E27FC236}">
                  <a16:creationId xmlns:a16="http://schemas.microsoft.com/office/drawing/2014/main" id="{365B34BA-0740-4219-99C4-D6A8796F9600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108;p34">
              <a:extLst>
                <a:ext uri="{FF2B5EF4-FFF2-40B4-BE49-F238E27FC236}">
                  <a16:creationId xmlns:a16="http://schemas.microsoft.com/office/drawing/2014/main" id="{DB5EA381-EE7A-4E7D-A1AF-376170ED5D55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109;p34">
              <a:extLst>
                <a:ext uri="{FF2B5EF4-FFF2-40B4-BE49-F238E27FC236}">
                  <a16:creationId xmlns:a16="http://schemas.microsoft.com/office/drawing/2014/main" id="{3DACED41-0055-4FC2-A212-23AEC357A96C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110;p34">
              <a:extLst>
                <a:ext uri="{FF2B5EF4-FFF2-40B4-BE49-F238E27FC236}">
                  <a16:creationId xmlns:a16="http://schemas.microsoft.com/office/drawing/2014/main" id="{8C150C71-9758-4D7E-96FE-44FB65905B05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111;p34">
              <a:extLst>
                <a:ext uri="{FF2B5EF4-FFF2-40B4-BE49-F238E27FC236}">
                  <a16:creationId xmlns:a16="http://schemas.microsoft.com/office/drawing/2014/main" id="{74B6D509-EE86-4ABE-B69F-56E9B9E23097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112;p34">
              <a:extLst>
                <a:ext uri="{FF2B5EF4-FFF2-40B4-BE49-F238E27FC236}">
                  <a16:creationId xmlns:a16="http://schemas.microsoft.com/office/drawing/2014/main" id="{1B799D2C-6C34-4804-BD65-0E32FE8422BA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113;p34">
              <a:extLst>
                <a:ext uri="{FF2B5EF4-FFF2-40B4-BE49-F238E27FC236}">
                  <a16:creationId xmlns:a16="http://schemas.microsoft.com/office/drawing/2014/main" id="{E7D8135F-684B-4AC6-B18D-1610A2A91403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114;p34">
              <a:extLst>
                <a:ext uri="{FF2B5EF4-FFF2-40B4-BE49-F238E27FC236}">
                  <a16:creationId xmlns:a16="http://schemas.microsoft.com/office/drawing/2014/main" id="{71C08C02-9CF2-4A7A-ACA4-EB718B05FAF5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115;p34">
              <a:extLst>
                <a:ext uri="{FF2B5EF4-FFF2-40B4-BE49-F238E27FC236}">
                  <a16:creationId xmlns:a16="http://schemas.microsoft.com/office/drawing/2014/main" id="{CC7BE5C0-00A8-45D5-8B79-3A65C50116FD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116;p34">
              <a:extLst>
                <a:ext uri="{FF2B5EF4-FFF2-40B4-BE49-F238E27FC236}">
                  <a16:creationId xmlns:a16="http://schemas.microsoft.com/office/drawing/2014/main" id="{F4890D2B-0975-4324-9EC7-3C7D46676B75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117;p34">
              <a:extLst>
                <a:ext uri="{FF2B5EF4-FFF2-40B4-BE49-F238E27FC236}">
                  <a16:creationId xmlns:a16="http://schemas.microsoft.com/office/drawing/2014/main" id="{00295BD4-2C34-4612-9576-FE7FDB257B27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118;p34">
              <a:extLst>
                <a:ext uri="{FF2B5EF4-FFF2-40B4-BE49-F238E27FC236}">
                  <a16:creationId xmlns:a16="http://schemas.microsoft.com/office/drawing/2014/main" id="{4D1EED83-E71A-4669-82AA-E22CEF8FDA3D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119;p34">
              <a:extLst>
                <a:ext uri="{FF2B5EF4-FFF2-40B4-BE49-F238E27FC236}">
                  <a16:creationId xmlns:a16="http://schemas.microsoft.com/office/drawing/2014/main" id="{AAD8F650-1ED6-4697-93C5-6E9DF83B6AEE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120;p34">
              <a:extLst>
                <a:ext uri="{FF2B5EF4-FFF2-40B4-BE49-F238E27FC236}">
                  <a16:creationId xmlns:a16="http://schemas.microsoft.com/office/drawing/2014/main" id="{9CB1D7D0-6D60-4A6F-BA20-C4E461E24A6C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121;p34">
              <a:extLst>
                <a:ext uri="{FF2B5EF4-FFF2-40B4-BE49-F238E27FC236}">
                  <a16:creationId xmlns:a16="http://schemas.microsoft.com/office/drawing/2014/main" id="{94B2688B-D830-4848-A158-6A82E6FB0076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122;p34">
              <a:extLst>
                <a:ext uri="{FF2B5EF4-FFF2-40B4-BE49-F238E27FC236}">
                  <a16:creationId xmlns:a16="http://schemas.microsoft.com/office/drawing/2014/main" id="{BCE13C2C-D10C-41DD-B728-1E46289F711F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123;p34">
              <a:extLst>
                <a:ext uri="{FF2B5EF4-FFF2-40B4-BE49-F238E27FC236}">
                  <a16:creationId xmlns:a16="http://schemas.microsoft.com/office/drawing/2014/main" id="{258E4074-3368-47B0-9B00-0EED9C324E04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124;p34">
              <a:extLst>
                <a:ext uri="{FF2B5EF4-FFF2-40B4-BE49-F238E27FC236}">
                  <a16:creationId xmlns:a16="http://schemas.microsoft.com/office/drawing/2014/main" id="{87006C3C-8817-403E-A423-31AD42868AFC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125;p34">
              <a:extLst>
                <a:ext uri="{FF2B5EF4-FFF2-40B4-BE49-F238E27FC236}">
                  <a16:creationId xmlns:a16="http://schemas.microsoft.com/office/drawing/2014/main" id="{153D1AB6-44CA-4FA4-AFB1-54640055840A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26;p34">
              <a:extLst>
                <a:ext uri="{FF2B5EF4-FFF2-40B4-BE49-F238E27FC236}">
                  <a16:creationId xmlns:a16="http://schemas.microsoft.com/office/drawing/2014/main" id="{95E81317-4671-47A6-A5CB-3489B9F787A1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127;p34">
              <a:extLst>
                <a:ext uri="{FF2B5EF4-FFF2-40B4-BE49-F238E27FC236}">
                  <a16:creationId xmlns:a16="http://schemas.microsoft.com/office/drawing/2014/main" id="{C511B866-712E-447F-8362-6B01CE6D3F19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128;p34">
              <a:extLst>
                <a:ext uri="{FF2B5EF4-FFF2-40B4-BE49-F238E27FC236}">
                  <a16:creationId xmlns:a16="http://schemas.microsoft.com/office/drawing/2014/main" id="{A06550D3-E8A7-4348-9C6F-4251FEC6E3E4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129;p34">
              <a:extLst>
                <a:ext uri="{FF2B5EF4-FFF2-40B4-BE49-F238E27FC236}">
                  <a16:creationId xmlns:a16="http://schemas.microsoft.com/office/drawing/2014/main" id="{DD74236C-A8AC-4FBC-AFCD-6F5BB6944564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130;p34">
              <a:extLst>
                <a:ext uri="{FF2B5EF4-FFF2-40B4-BE49-F238E27FC236}">
                  <a16:creationId xmlns:a16="http://schemas.microsoft.com/office/drawing/2014/main" id="{B0581C1D-3160-4AD2-B171-61F837A6DBFB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131;p34">
              <a:extLst>
                <a:ext uri="{FF2B5EF4-FFF2-40B4-BE49-F238E27FC236}">
                  <a16:creationId xmlns:a16="http://schemas.microsoft.com/office/drawing/2014/main" id="{68BDCCAE-2A49-4A56-A5CA-EA7C5C166B18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132;p34">
              <a:extLst>
                <a:ext uri="{FF2B5EF4-FFF2-40B4-BE49-F238E27FC236}">
                  <a16:creationId xmlns:a16="http://schemas.microsoft.com/office/drawing/2014/main" id="{52D8AEA2-6AEE-4883-B1F1-793066FED2BB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133;p34">
              <a:extLst>
                <a:ext uri="{FF2B5EF4-FFF2-40B4-BE49-F238E27FC236}">
                  <a16:creationId xmlns:a16="http://schemas.microsoft.com/office/drawing/2014/main" id="{726E5AAB-D0A3-458F-96F2-82095F1F9EF7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134;p34">
              <a:extLst>
                <a:ext uri="{FF2B5EF4-FFF2-40B4-BE49-F238E27FC236}">
                  <a16:creationId xmlns:a16="http://schemas.microsoft.com/office/drawing/2014/main" id="{EC166AC7-3AA4-4E59-BC56-9650728570E5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Google Shape;2135;p34">
              <a:extLst>
                <a:ext uri="{FF2B5EF4-FFF2-40B4-BE49-F238E27FC236}">
                  <a16:creationId xmlns:a16="http://schemas.microsoft.com/office/drawing/2014/main" id="{166745A5-143E-47FE-B7F9-9F1FC8B5F29E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99" name="Google Shape;2136;p34">
                <a:extLst>
                  <a:ext uri="{FF2B5EF4-FFF2-40B4-BE49-F238E27FC236}">
                    <a16:creationId xmlns:a16="http://schemas.microsoft.com/office/drawing/2014/main" id="{8C318C8F-3A82-4042-834A-FC2247DF9F83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110" name="Google Shape;2137;p34">
                  <a:extLst>
                    <a:ext uri="{FF2B5EF4-FFF2-40B4-BE49-F238E27FC236}">
                      <a16:creationId xmlns:a16="http://schemas.microsoft.com/office/drawing/2014/main" id="{5FB3531B-F2AB-4967-9752-B6512CA75F74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2138;p34">
                  <a:extLst>
                    <a:ext uri="{FF2B5EF4-FFF2-40B4-BE49-F238E27FC236}">
                      <a16:creationId xmlns:a16="http://schemas.microsoft.com/office/drawing/2014/main" id="{524273FB-7266-4C8F-8B86-9272260113D3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2139;p34">
                  <a:extLst>
                    <a:ext uri="{FF2B5EF4-FFF2-40B4-BE49-F238E27FC236}">
                      <a16:creationId xmlns:a16="http://schemas.microsoft.com/office/drawing/2014/main" id="{406D7551-1C66-4CC2-8930-E008C0470A3C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3" name="Google Shape;2140;p34">
                  <a:extLst>
                    <a:ext uri="{FF2B5EF4-FFF2-40B4-BE49-F238E27FC236}">
                      <a16:creationId xmlns:a16="http://schemas.microsoft.com/office/drawing/2014/main" id="{2C00A9C8-AC6B-4B8B-B782-17223A968C2F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178" name="Google Shape;2141;p34">
                    <a:extLst>
                      <a:ext uri="{FF2B5EF4-FFF2-40B4-BE49-F238E27FC236}">
                        <a16:creationId xmlns:a16="http://schemas.microsoft.com/office/drawing/2014/main" id="{98E46F30-AD76-496B-B4C3-2CC1093A43CD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2142;p34">
                    <a:extLst>
                      <a:ext uri="{FF2B5EF4-FFF2-40B4-BE49-F238E27FC236}">
                        <a16:creationId xmlns:a16="http://schemas.microsoft.com/office/drawing/2014/main" id="{058EDE0C-EB5C-4EC8-94FF-A72B61B51E7A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4" name="Google Shape;2143;p34">
                  <a:extLst>
                    <a:ext uri="{FF2B5EF4-FFF2-40B4-BE49-F238E27FC236}">
                      <a16:creationId xmlns:a16="http://schemas.microsoft.com/office/drawing/2014/main" id="{B4AFF6FF-92DA-44EE-8412-3053813DD593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2144;p34">
                  <a:extLst>
                    <a:ext uri="{FF2B5EF4-FFF2-40B4-BE49-F238E27FC236}">
                      <a16:creationId xmlns:a16="http://schemas.microsoft.com/office/drawing/2014/main" id="{CE5B2FD6-DBE1-4B1B-98E3-70DB16DE1523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2145;p34">
                  <a:extLst>
                    <a:ext uri="{FF2B5EF4-FFF2-40B4-BE49-F238E27FC236}">
                      <a16:creationId xmlns:a16="http://schemas.microsoft.com/office/drawing/2014/main" id="{3A943856-5C29-4EE5-BDF1-DB6EA4D4A5F0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2146;p34">
                  <a:extLst>
                    <a:ext uri="{FF2B5EF4-FFF2-40B4-BE49-F238E27FC236}">
                      <a16:creationId xmlns:a16="http://schemas.microsoft.com/office/drawing/2014/main" id="{D0EA9708-FFA4-482A-8B1A-DB921A11485B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2147;p34">
                  <a:extLst>
                    <a:ext uri="{FF2B5EF4-FFF2-40B4-BE49-F238E27FC236}">
                      <a16:creationId xmlns:a16="http://schemas.microsoft.com/office/drawing/2014/main" id="{2127C23D-71A0-4C92-B9C5-8E4A2CC00C3B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2148;p34">
                  <a:extLst>
                    <a:ext uri="{FF2B5EF4-FFF2-40B4-BE49-F238E27FC236}">
                      <a16:creationId xmlns:a16="http://schemas.microsoft.com/office/drawing/2014/main" id="{41669B99-94C6-44DC-98FC-DAEED89F84C5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2149;p34">
                  <a:extLst>
                    <a:ext uri="{FF2B5EF4-FFF2-40B4-BE49-F238E27FC236}">
                      <a16:creationId xmlns:a16="http://schemas.microsoft.com/office/drawing/2014/main" id="{B7583014-8573-42D2-B24F-58A1812D0B19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2150;p34">
                  <a:extLst>
                    <a:ext uri="{FF2B5EF4-FFF2-40B4-BE49-F238E27FC236}">
                      <a16:creationId xmlns:a16="http://schemas.microsoft.com/office/drawing/2014/main" id="{74B38119-41CA-4937-B305-2D67A645994D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2151;p34">
                  <a:extLst>
                    <a:ext uri="{FF2B5EF4-FFF2-40B4-BE49-F238E27FC236}">
                      <a16:creationId xmlns:a16="http://schemas.microsoft.com/office/drawing/2014/main" id="{A00A7B2E-C630-4056-AF12-E8606AC28B75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2152;p34">
                  <a:extLst>
                    <a:ext uri="{FF2B5EF4-FFF2-40B4-BE49-F238E27FC236}">
                      <a16:creationId xmlns:a16="http://schemas.microsoft.com/office/drawing/2014/main" id="{06C7F86F-37EA-4249-8C2E-95FA6B4BFC75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2153;p34">
                  <a:extLst>
                    <a:ext uri="{FF2B5EF4-FFF2-40B4-BE49-F238E27FC236}">
                      <a16:creationId xmlns:a16="http://schemas.microsoft.com/office/drawing/2014/main" id="{F2DD87B2-63AB-4318-BBE9-C86A84C4130A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2154;p34">
                  <a:extLst>
                    <a:ext uri="{FF2B5EF4-FFF2-40B4-BE49-F238E27FC236}">
                      <a16:creationId xmlns:a16="http://schemas.microsoft.com/office/drawing/2014/main" id="{EDC08D19-0835-442A-B9AD-217F2AE3B6B0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2155;p34">
                  <a:extLst>
                    <a:ext uri="{FF2B5EF4-FFF2-40B4-BE49-F238E27FC236}">
                      <a16:creationId xmlns:a16="http://schemas.microsoft.com/office/drawing/2014/main" id="{BEB1589A-B64F-4B44-82B7-3B81738833ED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2156;p34">
                  <a:extLst>
                    <a:ext uri="{FF2B5EF4-FFF2-40B4-BE49-F238E27FC236}">
                      <a16:creationId xmlns:a16="http://schemas.microsoft.com/office/drawing/2014/main" id="{B1A4AD44-2DCD-4F9C-9868-AAA148301F2E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2157;p34">
                  <a:extLst>
                    <a:ext uri="{FF2B5EF4-FFF2-40B4-BE49-F238E27FC236}">
                      <a16:creationId xmlns:a16="http://schemas.microsoft.com/office/drawing/2014/main" id="{FF9983A6-A447-48CC-9B31-AC8CDBC802D7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2158;p34">
                  <a:extLst>
                    <a:ext uri="{FF2B5EF4-FFF2-40B4-BE49-F238E27FC236}">
                      <a16:creationId xmlns:a16="http://schemas.microsoft.com/office/drawing/2014/main" id="{065A41EB-B7A4-4B47-8BF5-726F0C891DA3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2159;p34">
                  <a:extLst>
                    <a:ext uri="{FF2B5EF4-FFF2-40B4-BE49-F238E27FC236}">
                      <a16:creationId xmlns:a16="http://schemas.microsoft.com/office/drawing/2014/main" id="{E8783CCE-BBE3-4565-B505-E8F8DD4BC007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2160;p34">
                  <a:extLst>
                    <a:ext uri="{FF2B5EF4-FFF2-40B4-BE49-F238E27FC236}">
                      <a16:creationId xmlns:a16="http://schemas.microsoft.com/office/drawing/2014/main" id="{4CAFAA54-4FBB-45C3-BB2C-B5F2136653C7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2161;p34">
                  <a:extLst>
                    <a:ext uri="{FF2B5EF4-FFF2-40B4-BE49-F238E27FC236}">
                      <a16:creationId xmlns:a16="http://schemas.microsoft.com/office/drawing/2014/main" id="{9F8EF0A6-DC4B-431D-B905-3EC57016880F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2162;p34">
                  <a:extLst>
                    <a:ext uri="{FF2B5EF4-FFF2-40B4-BE49-F238E27FC236}">
                      <a16:creationId xmlns:a16="http://schemas.microsoft.com/office/drawing/2014/main" id="{D90BC5C7-536C-4EFE-814F-DAB71003BCD7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2163;p34">
                  <a:extLst>
                    <a:ext uri="{FF2B5EF4-FFF2-40B4-BE49-F238E27FC236}">
                      <a16:creationId xmlns:a16="http://schemas.microsoft.com/office/drawing/2014/main" id="{586A7D0C-D4B6-4C24-9045-39532D403F2C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2164;p34">
                  <a:extLst>
                    <a:ext uri="{FF2B5EF4-FFF2-40B4-BE49-F238E27FC236}">
                      <a16:creationId xmlns:a16="http://schemas.microsoft.com/office/drawing/2014/main" id="{C15A8094-74AF-4C32-97E3-55A3727EA734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2165;p34">
                  <a:extLst>
                    <a:ext uri="{FF2B5EF4-FFF2-40B4-BE49-F238E27FC236}">
                      <a16:creationId xmlns:a16="http://schemas.microsoft.com/office/drawing/2014/main" id="{B04BAA64-9C20-471A-A488-DCFC17B3F0F0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2166;p34">
                  <a:extLst>
                    <a:ext uri="{FF2B5EF4-FFF2-40B4-BE49-F238E27FC236}">
                      <a16:creationId xmlns:a16="http://schemas.microsoft.com/office/drawing/2014/main" id="{50591A8B-9E6E-43BF-85F3-D96A4EAEAC2C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2167;p34">
                  <a:extLst>
                    <a:ext uri="{FF2B5EF4-FFF2-40B4-BE49-F238E27FC236}">
                      <a16:creationId xmlns:a16="http://schemas.microsoft.com/office/drawing/2014/main" id="{4F10CC49-4307-44C8-AE1F-86C49EC85DE1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2168;p34">
                  <a:extLst>
                    <a:ext uri="{FF2B5EF4-FFF2-40B4-BE49-F238E27FC236}">
                      <a16:creationId xmlns:a16="http://schemas.microsoft.com/office/drawing/2014/main" id="{61FC9BFD-0237-437B-AECD-8D72418C8561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2169;p34">
                  <a:extLst>
                    <a:ext uri="{FF2B5EF4-FFF2-40B4-BE49-F238E27FC236}">
                      <a16:creationId xmlns:a16="http://schemas.microsoft.com/office/drawing/2014/main" id="{4B5A1D1C-73EA-42E5-87DA-BB39B5C0C800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2170;p34">
                  <a:extLst>
                    <a:ext uri="{FF2B5EF4-FFF2-40B4-BE49-F238E27FC236}">
                      <a16:creationId xmlns:a16="http://schemas.microsoft.com/office/drawing/2014/main" id="{0616AD4C-1A56-4587-9219-8632C6120305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2171;p34">
                  <a:extLst>
                    <a:ext uri="{FF2B5EF4-FFF2-40B4-BE49-F238E27FC236}">
                      <a16:creationId xmlns:a16="http://schemas.microsoft.com/office/drawing/2014/main" id="{CA5D9BAB-C2FD-4C4A-94D0-8DFFCADBF76F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2172;p34">
                  <a:extLst>
                    <a:ext uri="{FF2B5EF4-FFF2-40B4-BE49-F238E27FC236}">
                      <a16:creationId xmlns:a16="http://schemas.microsoft.com/office/drawing/2014/main" id="{00B3876A-C1B0-4814-A3DF-0DCCF3FC2E73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2173;p34">
                  <a:extLst>
                    <a:ext uri="{FF2B5EF4-FFF2-40B4-BE49-F238E27FC236}">
                      <a16:creationId xmlns:a16="http://schemas.microsoft.com/office/drawing/2014/main" id="{C2420F08-D35A-4E8C-94B9-79035D7B7279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2174;p34">
                  <a:extLst>
                    <a:ext uri="{FF2B5EF4-FFF2-40B4-BE49-F238E27FC236}">
                      <a16:creationId xmlns:a16="http://schemas.microsoft.com/office/drawing/2014/main" id="{08693F2A-9545-4C4B-B886-BE5E6CA33B49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2175;p34">
                  <a:extLst>
                    <a:ext uri="{FF2B5EF4-FFF2-40B4-BE49-F238E27FC236}">
                      <a16:creationId xmlns:a16="http://schemas.microsoft.com/office/drawing/2014/main" id="{46A2A12F-E4EE-4BFE-80C6-D87CA7C0B0AD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2176;p34">
                  <a:extLst>
                    <a:ext uri="{FF2B5EF4-FFF2-40B4-BE49-F238E27FC236}">
                      <a16:creationId xmlns:a16="http://schemas.microsoft.com/office/drawing/2014/main" id="{5ABF3351-7C7E-42AC-919B-599533BB2FA6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2177;p34">
                  <a:extLst>
                    <a:ext uri="{FF2B5EF4-FFF2-40B4-BE49-F238E27FC236}">
                      <a16:creationId xmlns:a16="http://schemas.microsoft.com/office/drawing/2014/main" id="{26487F50-FDEB-4395-A5AC-78DC328671F9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2178;p34">
                  <a:extLst>
                    <a:ext uri="{FF2B5EF4-FFF2-40B4-BE49-F238E27FC236}">
                      <a16:creationId xmlns:a16="http://schemas.microsoft.com/office/drawing/2014/main" id="{69D4708D-D969-4F68-8630-F6657789D9E8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2179;p34">
                  <a:extLst>
                    <a:ext uri="{FF2B5EF4-FFF2-40B4-BE49-F238E27FC236}">
                      <a16:creationId xmlns:a16="http://schemas.microsoft.com/office/drawing/2014/main" id="{52F127BF-B975-4C4A-9569-B94F3A8D1203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2180;p34">
                  <a:extLst>
                    <a:ext uri="{FF2B5EF4-FFF2-40B4-BE49-F238E27FC236}">
                      <a16:creationId xmlns:a16="http://schemas.microsoft.com/office/drawing/2014/main" id="{95B83A76-5849-415B-8643-590610B54239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2181;p34">
                  <a:extLst>
                    <a:ext uri="{FF2B5EF4-FFF2-40B4-BE49-F238E27FC236}">
                      <a16:creationId xmlns:a16="http://schemas.microsoft.com/office/drawing/2014/main" id="{E5F6B5B9-567C-4DDF-A96B-5BAFA02FFF13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2182;p34">
                  <a:extLst>
                    <a:ext uri="{FF2B5EF4-FFF2-40B4-BE49-F238E27FC236}">
                      <a16:creationId xmlns:a16="http://schemas.microsoft.com/office/drawing/2014/main" id="{3EF168A8-3ADC-4EB8-BAF8-103533A3BA58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2183;p34">
                  <a:extLst>
                    <a:ext uri="{FF2B5EF4-FFF2-40B4-BE49-F238E27FC236}">
                      <a16:creationId xmlns:a16="http://schemas.microsoft.com/office/drawing/2014/main" id="{644D4241-D870-489E-A9EB-25763AAFB8F1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2184;p34">
                  <a:extLst>
                    <a:ext uri="{FF2B5EF4-FFF2-40B4-BE49-F238E27FC236}">
                      <a16:creationId xmlns:a16="http://schemas.microsoft.com/office/drawing/2014/main" id="{63353797-AC4A-4411-A86F-C4E5A67D22A6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2185;p34">
                  <a:extLst>
                    <a:ext uri="{FF2B5EF4-FFF2-40B4-BE49-F238E27FC236}">
                      <a16:creationId xmlns:a16="http://schemas.microsoft.com/office/drawing/2014/main" id="{5B7DD1AF-012E-432D-BF60-7B235515AA76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2186;p34">
                  <a:extLst>
                    <a:ext uri="{FF2B5EF4-FFF2-40B4-BE49-F238E27FC236}">
                      <a16:creationId xmlns:a16="http://schemas.microsoft.com/office/drawing/2014/main" id="{76115497-0732-4B4B-A779-257C7506289B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2187;p34">
                  <a:extLst>
                    <a:ext uri="{FF2B5EF4-FFF2-40B4-BE49-F238E27FC236}">
                      <a16:creationId xmlns:a16="http://schemas.microsoft.com/office/drawing/2014/main" id="{66786A2E-5A44-4E74-9AE3-3591EBB8E008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2188;p34">
                  <a:extLst>
                    <a:ext uri="{FF2B5EF4-FFF2-40B4-BE49-F238E27FC236}">
                      <a16:creationId xmlns:a16="http://schemas.microsoft.com/office/drawing/2014/main" id="{868D0095-CF1C-4F88-8083-19356C337C91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2189;p34">
                  <a:extLst>
                    <a:ext uri="{FF2B5EF4-FFF2-40B4-BE49-F238E27FC236}">
                      <a16:creationId xmlns:a16="http://schemas.microsoft.com/office/drawing/2014/main" id="{D6752A3F-DD79-45A1-B4A9-4AAB33F76F8D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2190;p34">
                  <a:extLst>
                    <a:ext uri="{FF2B5EF4-FFF2-40B4-BE49-F238E27FC236}">
                      <a16:creationId xmlns:a16="http://schemas.microsoft.com/office/drawing/2014/main" id="{4276997B-690E-471A-A9E9-97B2B40654AB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2191;p34">
                  <a:extLst>
                    <a:ext uri="{FF2B5EF4-FFF2-40B4-BE49-F238E27FC236}">
                      <a16:creationId xmlns:a16="http://schemas.microsoft.com/office/drawing/2014/main" id="{D8AC38C4-83FE-4789-A01A-C3FAE9685194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2192;p34">
                  <a:extLst>
                    <a:ext uri="{FF2B5EF4-FFF2-40B4-BE49-F238E27FC236}">
                      <a16:creationId xmlns:a16="http://schemas.microsoft.com/office/drawing/2014/main" id="{CCEB4034-F231-4645-A6D0-5B3F3EF74D39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2193;p34">
                  <a:extLst>
                    <a:ext uri="{FF2B5EF4-FFF2-40B4-BE49-F238E27FC236}">
                      <a16:creationId xmlns:a16="http://schemas.microsoft.com/office/drawing/2014/main" id="{62DBD253-397F-4AA5-B7C4-C76656D25C22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2194;p34">
                  <a:extLst>
                    <a:ext uri="{FF2B5EF4-FFF2-40B4-BE49-F238E27FC236}">
                      <a16:creationId xmlns:a16="http://schemas.microsoft.com/office/drawing/2014/main" id="{7B4CF4C1-C6F8-4E6B-8435-C0806922B02C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2195;p34">
                  <a:extLst>
                    <a:ext uri="{FF2B5EF4-FFF2-40B4-BE49-F238E27FC236}">
                      <a16:creationId xmlns:a16="http://schemas.microsoft.com/office/drawing/2014/main" id="{59877037-937B-4E6A-84A0-31D16C56946F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2196;p34">
                  <a:extLst>
                    <a:ext uri="{FF2B5EF4-FFF2-40B4-BE49-F238E27FC236}">
                      <a16:creationId xmlns:a16="http://schemas.microsoft.com/office/drawing/2014/main" id="{4F4A1284-1000-424C-825F-6251E843087A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2197;p34">
                  <a:extLst>
                    <a:ext uri="{FF2B5EF4-FFF2-40B4-BE49-F238E27FC236}">
                      <a16:creationId xmlns:a16="http://schemas.microsoft.com/office/drawing/2014/main" id="{DFC9F9C6-CD72-42B6-8E12-92B4E0E5CAC3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2198;p34">
                  <a:extLst>
                    <a:ext uri="{FF2B5EF4-FFF2-40B4-BE49-F238E27FC236}">
                      <a16:creationId xmlns:a16="http://schemas.microsoft.com/office/drawing/2014/main" id="{5ED7C58A-D8E6-4A30-9567-A0753BDBE144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2199;p34">
                  <a:extLst>
                    <a:ext uri="{FF2B5EF4-FFF2-40B4-BE49-F238E27FC236}">
                      <a16:creationId xmlns:a16="http://schemas.microsoft.com/office/drawing/2014/main" id="{C9CCA3B5-88A1-4E74-83B6-A356A10E9DB1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2200;p34">
                  <a:extLst>
                    <a:ext uri="{FF2B5EF4-FFF2-40B4-BE49-F238E27FC236}">
                      <a16:creationId xmlns:a16="http://schemas.microsoft.com/office/drawing/2014/main" id="{7E01B195-1BEB-46D6-B81C-475EFD3C24A8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2201;p34">
                  <a:extLst>
                    <a:ext uri="{FF2B5EF4-FFF2-40B4-BE49-F238E27FC236}">
                      <a16:creationId xmlns:a16="http://schemas.microsoft.com/office/drawing/2014/main" id="{195D03EC-CAE0-4711-99A0-EFE7EA6545CE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2202;p34">
                  <a:extLst>
                    <a:ext uri="{FF2B5EF4-FFF2-40B4-BE49-F238E27FC236}">
                      <a16:creationId xmlns:a16="http://schemas.microsoft.com/office/drawing/2014/main" id="{33C7BDE7-EC65-4489-BD4D-2741AA89C55E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2203;p34">
                  <a:extLst>
                    <a:ext uri="{FF2B5EF4-FFF2-40B4-BE49-F238E27FC236}">
                      <a16:creationId xmlns:a16="http://schemas.microsoft.com/office/drawing/2014/main" id="{A40F41CC-D56B-4B1B-BE6B-E5E13A3D3837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2204;p34">
                  <a:extLst>
                    <a:ext uri="{FF2B5EF4-FFF2-40B4-BE49-F238E27FC236}">
                      <a16:creationId xmlns:a16="http://schemas.microsoft.com/office/drawing/2014/main" id="{212D3B14-AF11-4F39-B236-4E66E1DB96DE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2205;p34">
                  <a:extLst>
                    <a:ext uri="{FF2B5EF4-FFF2-40B4-BE49-F238E27FC236}">
                      <a16:creationId xmlns:a16="http://schemas.microsoft.com/office/drawing/2014/main" id="{7DB45873-BE9B-40E1-B94C-12B952DA03DA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" name="Google Shape;2206;p34">
                  <a:extLst>
                    <a:ext uri="{FF2B5EF4-FFF2-40B4-BE49-F238E27FC236}">
                      <a16:creationId xmlns:a16="http://schemas.microsoft.com/office/drawing/2014/main" id="{E2A91186-4A9E-4124-AF9F-1F8BCA3C02BA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" name="Google Shape;2207;p34">
                <a:extLst>
                  <a:ext uri="{FF2B5EF4-FFF2-40B4-BE49-F238E27FC236}">
                    <a16:creationId xmlns:a16="http://schemas.microsoft.com/office/drawing/2014/main" id="{D15BBC1E-DEE6-4675-9892-C6D00F21DCF7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101" name="Google Shape;2208;p34">
                  <a:extLst>
                    <a:ext uri="{FF2B5EF4-FFF2-40B4-BE49-F238E27FC236}">
                      <a16:creationId xmlns:a16="http://schemas.microsoft.com/office/drawing/2014/main" id="{C70598F4-17A1-417E-88FB-59750AAEC8E3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105" name="Google Shape;2209;p34">
                    <a:extLst>
                      <a:ext uri="{FF2B5EF4-FFF2-40B4-BE49-F238E27FC236}">
                        <a16:creationId xmlns:a16="http://schemas.microsoft.com/office/drawing/2014/main" id="{3862D817-14C3-4E3F-AB4A-FFAAA6C95B9C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2210;p34">
                    <a:extLst>
                      <a:ext uri="{FF2B5EF4-FFF2-40B4-BE49-F238E27FC236}">
                        <a16:creationId xmlns:a16="http://schemas.microsoft.com/office/drawing/2014/main" id="{72401E4B-E5E5-4BC4-9C17-5BCD708E03D7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2211;p34">
                    <a:extLst>
                      <a:ext uri="{FF2B5EF4-FFF2-40B4-BE49-F238E27FC236}">
                        <a16:creationId xmlns:a16="http://schemas.microsoft.com/office/drawing/2014/main" id="{A5A630A0-6BBD-4CE0-90B8-E2C64DCC7F0A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2212;p34">
                    <a:extLst>
                      <a:ext uri="{FF2B5EF4-FFF2-40B4-BE49-F238E27FC236}">
                        <a16:creationId xmlns:a16="http://schemas.microsoft.com/office/drawing/2014/main" id="{E1C5C626-E9FC-450B-9D4D-0CAEF4995D4D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2213;p34">
                    <a:extLst>
                      <a:ext uri="{FF2B5EF4-FFF2-40B4-BE49-F238E27FC236}">
                        <a16:creationId xmlns:a16="http://schemas.microsoft.com/office/drawing/2014/main" id="{D8DBB218-101F-4740-A1CE-04451CD8189D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2" name="Google Shape;2214;p34">
                  <a:extLst>
                    <a:ext uri="{FF2B5EF4-FFF2-40B4-BE49-F238E27FC236}">
                      <a16:creationId xmlns:a16="http://schemas.microsoft.com/office/drawing/2014/main" id="{678B76DA-317D-4CA7-9BC6-FDC2084479C5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2215;p34">
                  <a:extLst>
                    <a:ext uri="{FF2B5EF4-FFF2-40B4-BE49-F238E27FC236}">
                      <a16:creationId xmlns:a16="http://schemas.microsoft.com/office/drawing/2014/main" id="{612A3EE1-E21F-46E9-BF68-DDBC8CBE613E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2216;p34">
                  <a:extLst>
                    <a:ext uri="{FF2B5EF4-FFF2-40B4-BE49-F238E27FC236}">
                      <a16:creationId xmlns:a16="http://schemas.microsoft.com/office/drawing/2014/main" id="{6645FE85-5AC1-4E40-9A1C-49B781D5DF29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3" name="Google Shape;2217;p34">
              <a:extLst>
                <a:ext uri="{FF2B5EF4-FFF2-40B4-BE49-F238E27FC236}">
                  <a16:creationId xmlns:a16="http://schemas.microsoft.com/office/drawing/2014/main" id="{61636F04-549D-4C2B-B056-7DE3E9492347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218;p34">
              <a:extLst>
                <a:ext uri="{FF2B5EF4-FFF2-40B4-BE49-F238E27FC236}">
                  <a16:creationId xmlns:a16="http://schemas.microsoft.com/office/drawing/2014/main" id="{44BB83C7-0B7B-4A92-8441-E243CDD3CCB4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219;p34">
              <a:extLst>
                <a:ext uri="{FF2B5EF4-FFF2-40B4-BE49-F238E27FC236}">
                  <a16:creationId xmlns:a16="http://schemas.microsoft.com/office/drawing/2014/main" id="{E4F62998-B050-4494-8330-276D72D48D48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220;p34">
              <a:extLst>
                <a:ext uri="{FF2B5EF4-FFF2-40B4-BE49-F238E27FC236}">
                  <a16:creationId xmlns:a16="http://schemas.microsoft.com/office/drawing/2014/main" id="{DFEE9DF5-8C14-4BE2-B63A-758A5F8DACAA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221;p34">
              <a:extLst>
                <a:ext uri="{FF2B5EF4-FFF2-40B4-BE49-F238E27FC236}">
                  <a16:creationId xmlns:a16="http://schemas.microsoft.com/office/drawing/2014/main" id="{90E94485-811A-4833-A902-DCBECC0D0C72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222;p34">
              <a:extLst>
                <a:ext uri="{FF2B5EF4-FFF2-40B4-BE49-F238E27FC236}">
                  <a16:creationId xmlns:a16="http://schemas.microsoft.com/office/drawing/2014/main" id="{A3DF1812-A228-4B45-AD4F-C44684363EDA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E08188D-3ADD-4EC9-A7F5-451823FBC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70"/>
          <a:stretch/>
        </p:blipFill>
        <p:spPr>
          <a:xfrm>
            <a:off x="352540" y="1283262"/>
            <a:ext cx="4456283" cy="36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6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76122" y="1762801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견고딕" panose="02030600000101010101" pitchFamily="18" charset="-127"/>
                <a:ea typeface="HY견고딕" panose="02030600000101010101" pitchFamily="18" charset="-127"/>
              </a:rPr>
              <a:t>Model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구축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01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815832F-9212-4086-B30F-EE5D21CF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54" y="3039301"/>
            <a:ext cx="2415716" cy="21011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0B2FA-5A52-499A-AA2F-648A7283F3D7}"/>
              </a:ext>
            </a:extLst>
          </p:cNvPr>
          <p:cNvSpPr txBox="1"/>
          <p:nvPr/>
        </p:nvSpPr>
        <p:spPr>
          <a:xfrm>
            <a:off x="258103" y="645796"/>
            <a:ext cx="2527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+mn-ea"/>
                <a:ea typeface="+mn-ea"/>
              </a:rPr>
              <a:t>[ VGG16, VGG19 </a:t>
            </a:r>
            <a:r>
              <a:rPr lang="ko-KR" altLang="en-US" b="1" i="0" dirty="0">
                <a:effectLst/>
                <a:latin typeface="+mn-ea"/>
                <a:ea typeface="+mn-ea"/>
              </a:rPr>
              <a:t>비교 </a:t>
            </a:r>
            <a:r>
              <a:rPr lang="en-US" altLang="ko-KR" b="1" i="0" dirty="0">
                <a:effectLst/>
                <a:latin typeface="+mn-ea"/>
                <a:ea typeface="+mn-ea"/>
              </a:rPr>
              <a:t>]</a:t>
            </a:r>
            <a:endParaRPr lang="ko-KR" altLang="en-US" b="1" i="0" dirty="0">
              <a:effectLst/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03D02-8262-4675-83BD-DE9059633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59" y="944998"/>
            <a:ext cx="2371262" cy="2101118"/>
          </a:xfrm>
          <a:prstGeom prst="rect">
            <a:avLst/>
          </a:prstGeom>
        </p:spPr>
      </p:pic>
      <p:sp>
        <p:nvSpPr>
          <p:cNvPr id="190" name="Google Shape;405;p15">
            <a:extLst>
              <a:ext uri="{FF2B5EF4-FFF2-40B4-BE49-F238E27FC236}">
                <a16:creationId xmlns:a16="http://schemas.microsoft.com/office/drawing/2014/main" id="{0A9EBBF1-67FD-428A-BD07-EE7F6BF8E27B}"/>
              </a:ext>
            </a:extLst>
          </p:cNvPr>
          <p:cNvSpPr txBox="1">
            <a:spLocks/>
          </p:cNvSpPr>
          <p:nvPr/>
        </p:nvSpPr>
        <p:spPr>
          <a:xfrm>
            <a:off x="373935" y="92721"/>
            <a:ext cx="2296004" cy="44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Model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선정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1EA16547-B101-4C21-B9E4-9812DE6E6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770" y="981634"/>
            <a:ext cx="6209869" cy="2642348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B63615D0-DC9F-460E-81AE-45ABA8819E26}"/>
              </a:ext>
            </a:extLst>
          </p:cNvPr>
          <p:cNvSpPr txBox="1"/>
          <p:nvPr/>
        </p:nvSpPr>
        <p:spPr>
          <a:xfrm>
            <a:off x="4067905" y="3850982"/>
            <a:ext cx="47624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VGG </a:t>
            </a:r>
            <a:r>
              <a:rPr lang="ko-KR" altLang="en-US" dirty="0">
                <a:latin typeface="+mn-ea"/>
                <a:ea typeface="+mn-ea"/>
              </a:rPr>
              <a:t>모델을 사용했을 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데이터양도 적고 배경이 상이한 사진이 많아서 과적합이 일어나 정확도가 높지 않았음</a:t>
            </a:r>
            <a:endParaRPr lang="ko-KR" altLang="en-US" dirty="0"/>
          </a:p>
        </p:txBody>
      </p:sp>
      <p:sp>
        <p:nvSpPr>
          <p:cNvPr id="193" name="화살표: 오른쪽 192">
            <a:extLst>
              <a:ext uri="{FF2B5EF4-FFF2-40B4-BE49-F238E27FC236}">
                <a16:creationId xmlns:a16="http://schemas.microsoft.com/office/drawing/2014/main" id="{9B69130D-34B4-4034-96C6-465FED17C2CF}"/>
              </a:ext>
            </a:extLst>
          </p:cNvPr>
          <p:cNvSpPr/>
          <p:nvPr/>
        </p:nvSpPr>
        <p:spPr>
          <a:xfrm>
            <a:off x="3192895" y="3875730"/>
            <a:ext cx="841222" cy="40715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화살표: 오른쪽 193">
            <a:extLst>
              <a:ext uri="{FF2B5EF4-FFF2-40B4-BE49-F238E27FC236}">
                <a16:creationId xmlns:a16="http://schemas.microsoft.com/office/drawing/2014/main" id="{CBD557FA-D39B-413A-9514-4CDCFB8E27F5}"/>
              </a:ext>
            </a:extLst>
          </p:cNvPr>
          <p:cNvSpPr/>
          <p:nvPr/>
        </p:nvSpPr>
        <p:spPr>
          <a:xfrm>
            <a:off x="4401683" y="4556654"/>
            <a:ext cx="560281" cy="272738"/>
          </a:xfrm>
          <a:prstGeom prst="rightArrow">
            <a:avLst/>
          </a:prstGeom>
          <a:solidFill>
            <a:srgbClr val="C00000"/>
          </a:solidFill>
          <a:ln>
            <a:solidFill>
              <a:srgbClr val="A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20C6EDF-2438-422F-9FF4-37F0F400BCC6}"/>
              </a:ext>
            </a:extLst>
          </p:cNvPr>
          <p:cNvSpPr txBox="1"/>
          <p:nvPr/>
        </p:nvSpPr>
        <p:spPr>
          <a:xfrm>
            <a:off x="4961964" y="4462190"/>
            <a:ext cx="2682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latin typeface="+mj-lt"/>
                <a:ea typeface="+mn-ea"/>
              </a:rPr>
              <a:t>‘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  <a:ea typeface="+mn-ea"/>
              </a:rPr>
              <a:t>직접 모델 설계 </a:t>
            </a:r>
            <a:r>
              <a:rPr lang="en-US" altLang="ko-KR" sz="2400" b="1" dirty="0">
                <a:solidFill>
                  <a:srgbClr val="FF0000"/>
                </a:solidFill>
                <a:latin typeface="+mj-lt"/>
                <a:ea typeface="+mn-ea"/>
              </a:rPr>
              <a:t>’</a:t>
            </a:r>
            <a:endParaRPr lang="ko-KR" altLang="en-US" sz="24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4405309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</TotalTime>
  <Words>284</Words>
  <Application>Microsoft Office PowerPoint</Application>
  <PresentationFormat>화면 슬라이드 쇼(16:9)</PresentationFormat>
  <Paragraphs>73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Calibri</vt:lpstr>
      <vt:lpstr>Arial</vt:lpstr>
      <vt:lpstr>Raleway Thin</vt:lpstr>
      <vt:lpstr>Barlow Light</vt:lpstr>
      <vt:lpstr>HY견고딕</vt:lpstr>
      <vt:lpstr>맑은 고딕</vt:lpstr>
      <vt:lpstr>Barlow</vt:lpstr>
      <vt:lpstr>Gaoler template</vt:lpstr>
      <vt:lpstr>가위, 바위, 보 이미지 인식 </vt:lpstr>
      <vt:lpstr>목차 </vt:lpstr>
      <vt:lpstr>데이터 셋 수집</vt:lpstr>
      <vt:lpstr>PowerPoint 프레젠테이션</vt:lpstr>
      <vt:lpstr>PowerPoint 프레젠테이션</vt:lpstr>
      <vt:lpstr>이미지 전처리</vt:lpstr>
      <vt:lpstr>PowerPoint 프레젠테이션</vt:lpstr>
      <vt:lpstr>Model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후처리</vt:lpstr>
      <vt:lpstr>PowerPoint 프레젠테이션</vt:lpstr>
      <vt:lpstr>고찰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Fish.csv 파일 데이터모델 선정 </dc:title>
  <cp:lastModifiedBy>CHOI HUIYUN</cp:lastModifiedBy>
  <cp:revision>1</cp:revision>
  <dcterms:modified xsi:type="dcterms:W3CDTF">2021-07-21T03:55:19Z</dcterms:modified>
</cp:coreProperties>
</file>